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3" r:id="rId2"/>
    <p:sldMasterId id="2147483698" r:id="rId3"/>
  </p:sldMasterIdLst>
  <p:notesMasterIdLst>
    <p:notesMasterId r:id="rId2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92000" cy="6858000"/>
  <p:notesSz cx="6858000" cy="9144000"/>
  <p:embeddedFontLst>
    <p:embeddedFont>
      <p:font typeface="Josefin Slab SemiBold"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Josefin Sans SemiBold" panose="020B0604020202020204" charset="0"/>
      <p:regular r:id="rId30"/>
      <p:bold r:id="rId31"/>
      <p:italic r:id="rId32"/>
      <p:boldItalic r:id="rId33"/>
    </p:embeddedFont>
    <p:embeddedFont>
      <p:font typeface="Josefin Slab" panose="020B0604020202020204" charset="0"/>
      <p:regular r:id="rId34"/>
      <p:bold r:id="rId35"/>
      <p:italic r:id="rId36"/>
      <p:boldItalic r:id="rId37"/>
    </p:embeddedFont>
    <p:embeddedFont>
      <p:font typeface="Josefin Sans Medium" panose="020B0604020202020204" charset="0"/>
      <p:regular r:id="rId38"/>
      <p:bold r:id="rId39"/>
      <p:italic r:id="rId40"/>
      <p:boldItalic r:id="rId41"/>
    </p:embeddedFont>
    <p:embeddedFont>
      <p:font typeface="Josefin Sans" panose="020B0604020202020204" charset="0"/>
      <p:regular r:id="rId42"/>
      <p:bold r:id="rId43"/>
      <p:italic r:id="rId44"/>
      <p:boldItalic r:id="rId45"/>
    </p:embeddedFont>
    <p:embeddedFont>
      <p:font typeface="Mukta ExtraBold" panose="020B0604020202020204" charset="0"/>
      <p:bold r:id="rId46"/>
    </p:embeddedFont>
    <p:embeddedFont>
      <p:font typeface="Trebuchet MS" panose="020B0603020202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juBH0xigprd79RvgSeL9UyzkQVF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hdi" initials="" lastIdx="5" clrIdx="0"/>
  <p:cmAuthor id="1" name="Mijat Krivokapić" initials="" lastIdx="1" clrIdx="1"/>
  <p:cmAuthor id="2" name="Milka Choco"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466" y="72"/>
      </p:cViewPr>
      <p:guideLst>
        <p:guide orient="horz"/>
        <p:guide/>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8.fntdata"/><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66" Type="http://customschemas.google.com/relationships/presentationmetadata" Target="metadata"/><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69"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font" Target="fonts/font2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1-09T23:55:54.164" idx="1">
    <p:pos x="6000" y="0"/>
    <p:text>Improvement proposition</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YUqmMGU"/>
      </p:ext>
    </p:extLst>
  </p:cm>
  <p:cm authorId="0" dt="2024-11-10T08:38:29.091" idx="2">
    <p:pos x="3963" y="3250"/>
    <p:text>NEED SOURCE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YUqmMGk"/>
      </p:ext>
    </p:extLst>
  </p:cm>
  <p:cm authorId="1" dt="2024-11-10T08:38:29.091" idx="1">
    <p:pos x="3963" y="3250"/>
    <p:text>https://www.cov.com/-/media/files/corporate/publications/2020/07/10-best-practices-for-artificial-intelligence-related-intellectual-property.pdf?ref=hir.harvard.edu</p:text>
    <p:extLst>
      <p:ext uri="{C676402C-5697-4E1C-873F-D02D1690AC5C}">
        <p15:threadingInfo xmlns:p15="http://schemas.microsoft.com/office/powerpoint/2012/main" timeZoneBias="0">
          <p15:parentCm authorId="0" idx="2"/>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VA7nVr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rxiv.org/pdf/1512.03385v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ur-lex.europa.eu/legal-content/EN/TXT/PDF/?uri=CELEX:32017R0746"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databridgemarketresearch.com/fr/reports/global-in-vitro-diagnostics-ivd-market" TargetMode="External"/><Relationship Id="rId5" Type="http://schemas.openxmlformats.org/officeDocument/2006/relationships/hyperlink" Target="https://www.mordorintelligence.com/fr/industry-reports/in-vitro-diagnostics-market" TargetMode="External"/><Relationship Id="rId4" Type="http://schemas.openxmlformats.org/officeDocument/2006/relationships/hyperlink" Target="https://www.fda.gov/medical-devices/ivd-regulatory-assistance/overview-ivd-regulation#1"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ur-lex.europa.eu/legal-content/EN/TXT/PDF/?uri=CELEX:32017R0746"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databridgemarketresearch.com/fr/reports/global-in-vitro-diagnostics-ivd-market" TargetMode="External"/><Relationship Id="rId5" Type="http://schemas.openxmlformats.org/officeDocument/2006/relationships/hyperlink" Target="https://www.mordorintelligence.com/fr/industry-reports/in-vitro-diagnostics-market" TargetMode="External"/><Relationship Id="rId4" Type="http://schemas.openxmlformats.org/officeDocument/2006/relationships/hyperlink" Target="https://www.fda.gov/medical-devices/ivd-regulatory-assistance/overview-ivd-regulation#1"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137bed1299_3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137bed1299_3_5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d56f1f76be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g2d56f1f76be_0_10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fr-FR" sz="1400" b="1">
                <a:highlight>
                  <a:srgbClr val="FF9900"/>
                </a:highlight>
                <a:latin typeface="Arial"/>
                <a:ea typeface="Arial"/>
                <a:cs typeface="Arial"/>
                <a:sym typeface="Arial"/>
              </a:rPr>
              <a:t>TARGET :</a:t>
            </a:r>
            <a:endParaRPr sz="1400" b="1">
              <a:highlight>
                <a:srgbClr val="FF9900"/>
              </a:highlight>
              <a:latin typeface="Arial"/>
              <a:ea typeface="Arial"/>
              <a:cs typeface="Arial"/>
              <a:sym typeface="Arial"/>
            </a:endParaRPr>
          </a:p>
          <a:p>
            <a:pPr marL="0" lvl="0" indent="0" algn="l" rtl="0">
              <a:spcBef>
                <a:spcPts val="0"/>
              </a:spcBef>
              <a:spcAft>
                <a:spcPts val="0"/>
              </a:spcAft>
              <a:buSzPts val="1100"/>
              <a:buNone/>
            </a:pPr>
            <a:endParaRPr sz="1400" b="1">
              <a:latin typeface="Arial"/>
              <a:ea typeface="Arial"/>
              <a:cs typeface="Arial"/>
              <a:sym typeface="Arial"/>
            </a:endParaRPr>
          </a:p>
          <a:p>
            <a:pPr marL="457200" lvl="0" indent="-317500" algn="just" rtl="0">
              <a:spcBef>
                <a:spcPts val="0"/>
              </a:spcBef>
              <a:spcAft>
                <a:spcPts val="0"/>
              </a:spcAft>
              <a:buSzPts val="1400"/>
              <a:buFont typeface="Arial"/>
              <a:buChar char="●"/>
            </a:pPr>
            <a:r>
              <a:rPr lang="fr-FR" sz="1400" b="1">
                <a:latin typeface="Arial"/>
                <a:ea typeface="Arial"/>
                <a:cs typeface="Arial"/>
                <a:sym typeface="Arial"/>
              </a:rPr>
              <a:t>Research Laboratories and Universities</a:t>
            </a:r>
            <a:r>
              <a:rPr lang="fr-FR" sz="1400">
                <a:latin typeface="Arial"/>
                <a:ea typeface="Arial"/>
                <a:cs typeface="Arial"/>
                <a:sym typeface="Arial"/>
              </a:rPr>
              <a:t>: The tool can be highly valuable for researchers in the fields of cellular biology, biotechnology, and nanotechnology.</a:t>
            </a:r>
            <a:endParaRPr sz="1400">
              <a:latin typeface="Arial"/>
              <a:ea typeface="Arial"/>
              <a:cs typeface="Arial"/>
              <a:sym typeface="Arial"/>
            </a:endParaRPr>
          </a:p>
          <a:p>
            <a:pPr marL="457200" lvl="0" indent="-317500" algn="just" rtl="0">
              <a:spcBef>
                <a:spcPts val="0"/>
              </a:spcBef>
              <a:spcAft>
                <a:spcPts val="0"/>
              </a:spcAft>
              <a:buSzPts val="1400"/>
              <a:buFont typeface="Arial"/>
              <a:buChar char="●"/>
            </a:pPr>
            <a:r>
              <a:rPr lang="fr-FR" sz="1400" b="1">
                <a:latin typeface="Arial"/>
                <a:ea typeface="Arial"/>
                <a:cs typeface="Arial"/>
                <a:sym typeface="Arial"/>
              </a:rPr>
              <a:t>Pharmaceutical and Biopharmaceutical Industries</a:t>
            </a:r>
            <a:r>
              <a:rPr lang="fr-FR" sz="1400">
                <a:latin typeface="Arial"/>
                <a:ea typeface="Arial"/>
                <a:cs typeface="Arial"/>
                <a:sym typeface="Arial"/>
              </a:rPr>
              <a:t>: Companies developing innovative treatments, particularly in oncology, regenerative medicine, and gene therapy, may require advanced exosome analysis tools.</a:t>
            </a:r>
            <a:endParaRPr sz="1400">
              <a:latin typeface="Arial"/>
              <a:ea typeface="Arial"/>
              <a:cs typeface="Arial"/>
              <a:sym typeface="Arial"/>
            </a:endParaRPr>
          </a:p>
          <a:p>
            <a:pPr marL="457200" lvl="0" indent="-317500" algn="just" rtl="0">
              <a:spcBef>
                <a:spcPts val="0"/>
              </a:spcBef>
              <a:spcAft>
                <a:spcPts val="0"/>
              </a:spcAft>
              <a:buSzPts val="1400"/>
              <a:buFont typeface="Arial"/>
              <a:buChar char="●"/>
            </a:pPr>
            <a:r>
              <a:rPr lang="fr-FR" sz="1400" b="1">
                <a:latin typeface="Arial"/>
                <a:ea typeface="Arial"/>
                <a:cs typeface="Arial"/>
                <a:sym typeface="Arial"/>
              </a:rPr>
              <a:t>Biomarkers and Clinical Diagnostics</a:t>
            </a:r>
            <a:r>
              <a:rPr lang="fr-FR" sz="1400">
                <a:latin typeface="Arial"/>
                <a:ea typeface="Arial"/>
                <a:cs typeface="Arial"/>
                <a:sym typeface="Arial"/>
              </a:rPr>
              <a:t>: Companies specializing in molecular diagnostics and disease monitoring may be interested in precise tracking of exosomes as biomarkers.</a:t>
            </a:r>
            <a:endParaRPr sz="1400">
              <a:latin typeface="Arial"/>
              <a:ea typeface="Arial"/>
              <a:cs typeface="Arial"/>
              <a:sym typeface="Arial"/>
            </a:endParaRPr>
          </a:p>
          <a:p>
            <a:pPr marL="0" lvl="0" indent="0" algn="just" rtl="0">
              <a:spcBef>
                <a:spcPts val="0"/>
              </a:spcBef>
              <a:spcAft>
                <a:spcPts val="0"/>
              </a:spcAft>
              <a:buNone/>
            </a:pPr>
            <a:endParaRPr sz="1400">
              <a:latin typeface="Arial"/>
              <a:ea typeface="Arial"/>
              <a:cs typeface="Arial"/>
              <a:sym typeface="Arial"/>
            </a:endParaRPr>
          </a:p>
          <a:p>
            <a:pPr marL="0" lvl="0" indent="0" algn="just" rtl="0">
              <a:spcBef>
                <a:spcPts val="0"/>
              </a:spcBef>
              <a:spcAft>
                <a:spcPts val="0"/>
              </a:spcAft>
              <a:buNone/>
            </a:pPr>
            <a:r>
              <a:rPr lang="fr-FR" sz="1400" b="1">
                <a:highlight>
                  <a:srgbClr val="FF9900"/>
                </a:highlight>
                <a:latin typeface="Arial"/>
                <a:ea typeface="Arial"/>
                <a:cs typeface="Arial"/>
                <a:sym typeface="Arial"/>
              </a:rPr>
              <a:t>BUSINESS MODEL :</a:t>
            </a:r>
            <a:endParaRPr sz="1400" b="1">
              <a:highlight>
                <a:srgbClr val="FF9900"/>
              </a:highlight>
              <a:latin typeface="Arial"/>
              <a:ea typeface="Arial"/>
              <a:cs typeface="Arial"/>
              <a:sym typeface="Arial"/>
            </a:endParaRPr>
          </a:p>
          <a:p>
            <a:pPr marL="457200" lvl="0" indent="0" algn="just" rtl="0">
              <a:lnSpc>
                <a:spcPct val="100000"/>
              </a:lnSpc>
              <a:spcBef>
                <a:spcPts val="0"/>
              </a:spcBef>
              <a:spcAft>
                <a:spcPts val="0"/>
              </a:spcAft>
              <a:buNone/>
            </a:pPr>
            <a:endParaRPr>
              <a:latin typeface="Josefin Sans"/>
              <a:ea typeface="Josefin Sans"/>
              <a:cs typeface="Josefin Sans"/>
              <a:sym typeface="Josefin Sans"/>
            </a:endParaRPr>
          </a:p>
          <a:p>
            <a:pPr marL="457200" lvl="0" indent="-317500" algn="just" rtl="0">
              <a:spcBef>
                <a:spcPts val="0"/>
              </a:spcBef>
              <a:spcAft>
                <a:spcPts val="0"/>
              </a:spcAft>
              <a:buSzPts val="1400"/>
              <a:buFont typeface="Josefin Sans"/>
              <a:buChar char="●"/>
            </a:pPr>
            <a:r>
              <a:rPr lang="fr-FR" sz="1400" b="1">
                <a:latin typeface="Arial"/>
                <a:ea typeface="Arial"/>
                <a:cs typeface="Arial"/>
                <a:sym typeface="Arial"/>
              </a:rPr>
              <a:t>Software Licenses or Subscriptions</a:t>
            </a:r>
            <a:r>
              <a:rPr lang="fr-FR" sz="1400">
                <a:latin typeface="Arial"/>
                <a:ea typeface="Arial"/>
                <a:cs typeface="Arial"/>
                <a:sym typeface="Arial"/>
              </a:rPr>
              <a:t>: Offer the platform through a SaaS (Software as a Service) model with monthly/annual subscription options tailored to the specific needs of users (e.g., researchers, large companies, hospitals).</a:t>
            </a:r>
            <a:endParaRPr sz="1400">
              <a:latin typeface="Arial"/>
              <a:ea typeface="Arial"/>
              <a:cs typeface="Arial"/>
              <a:sym typeface="Arial"/>
            </a:endParaRPr>
          </a:p>
          <a:p>
            <a:pPr marL="457200" lvl="0" indent="-317500" algn="just" rtl="0">
              <a:spcBef>
                <a:spcPts val="0"/>
              </a:spcBef>
              <a:spcAft>
                <a:spcPts val="0"/>
              </a:spcAft>
              <a:buSzPts val="1400"/>
              <a:buFont typeface="Josefin Sans"/>
              <a:buChar char="●"/>
            </a:pPr>
            <a:r>
              <a:rPr lang="fr-FR" sz="1400" b="1">
                <a:latin typeface="Arial"/>
                <a:ea typeface="Arial"/>
                <a:cs typeface="Arial"/>
                <a:sym typeface="Arial"/>
              </a:rPr>
              <a:t>Sale of Equipment or Analysis Kits</a:t>
            </a:r>
            <a:r>
              <a:rPr lang="fr-FR" sz="1400">
                <a:latin typeface="Arial"/>
                <a:ea typeface="Arial"/>
                <a:cs typeface="Arial"/>
                <a:sym typeface="Arial"/>
              </a:rPr>
              <a:t>: If the tool comes with laboratory equipment (e.g., for NTA analysis), the sale of specialized kits or equipment could represent a significant revenue source.</a:t>
            </a:r>
            <a:endParaRPr sz="1400">
              <a:latin typeface="Arial"/>
              <a:ea typeface="Arial"/>
              <a:cs typeface="Arial"/>
              <a:sym typeface="Arial"/>
            </a:endParaRPr>
          </a:p>
          <a:p>
            <a:pPr marL="457200" lvl="0" indent="-317500" algn="just" rtl="0">
              <a:spcBef>
                <a:spcPts val="0"/>
              </a:spcBef>
              <a:spcAft>
                <a:spcPts val="0"/>
              </a:spcAft>
              <a:buSzPts val="1400"/>
              <a:buFont typeface="Josefin Sans"/>
              <a:buChar char="●"/>
            </a:pPr>
            <a:r>
              <a:rPr lang="fr-FR" sz="1400" b="1">
                <a:latin typeface="Arial"/>
                <a:ea typeface="Arial"/>
                <a:cs typeface="Arial"/>
                <a:sym typeface="Arial"/>
              </a:rPr>
              <a:t>Consulting and Training Services</a:t>
            </a:r>
            <a:r>
              <a:rPr lang="fr-FR" sz="1400">
                <a:latin typeface="Arial"/>
                <a:ea typeface="Arial"/>
                <a:cs typeface="Arial"/>
                <a:sym typeface="Arial"/>
              </a:rPr>
              <a:t>: Provide training services for platform users, as well as technical support, data analysis services, or application customization.</a:t>
            </a:r>
            <a:endParaRPr sz="1400">
              <a:latin typeface="Arial"/>
              <a:ea typeface="Arial"/>
              <a:cs typeface="Arial"/>
              <a:sym typeface="Arial"/>
            </a:endParaRPr>
          </a:p>
          <a:p>
            <a:pPr marL="457200" lvl="0" indent="-317500" algn="just" rtl="0">
              <a:spcBef>
                <a:spcPts val="0"/>
              </a:spcBef>
              <a:spcAft>
                <a:spcPts val="0"/>
              </a:spcAft>
              <a:buSzPts val="1400"/>
              <a:buFont typeface="Josefin Sans"/>
              <a:buChar char="●"/>
            </a:pPr>
            <a:r>
              <a:rPr lang="fr-FR" sz="1400" b="1">
                <a:latin typeface="Arial"/>
                <a:ea typeface="Arial"/>
                <a:cs typeface="Arial"/>
                <a:sym typeface="Arial"/>
              </a:rPr>
              <a:t>Partnerships with Pharmaceutical Companies or Research Institutions</a:t>
            </a:r>
            <a:r>
              <a:rPr lang="fr-FR" sz="1400">
                <a:latin typeface="Arial"/>
                <a:ea typeface="Arial"/>
                <a:cs typeface="Arial"/>
                <a:sym typeface="Arial"/>
              </a:rPr>
              <a:t>: Collaborate with key industry players to use the platform in clinical studies or specific research on exosomes.</a:t>
            </a:r>
            <a:endParaRPr sz="1400">
              <a:latin typeface="Arial"/>
              <a:ea typeface="Arial"/>
              <a:cs typeface="Arial"/>
              <a:sym typeface="Arial"/>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d56f1f76b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g2d56f1f76b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135d24359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g3135d243598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1369f8fd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g31369f8fd40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This shows the reproduction of the code provided by the research paper:</a:t>
            </a:r>
            <a:br>
              <a:rPr lang="fr-FR">
                <a:latin typeface="Josefin Sans"/>
                <a:ea typeface="Josefin Sans"/>
                <a:cs typeface="Josefin Sans"/>
                <a:sym typeface="Josefin Sans"/>
              </a:rPr>
            </a:b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sz="1100" b="1">
                <a:solidFill>
                  <a:srgbClr val="212121"/>
                </a:solidFill>
              </a:rPr>
              <a:t>Shin H, Choi BH, Shim O, Kim J, Park Y, Cho SK, Kim HK, Choi Y. Single test-based diagnosis of multiple cancer types using Exosome-SERS-AI for early stage cancers. Nat Commun. 2023 Mar 24;14(1):1644. doi: 10.1038/s41467-023-37403-1. PMID: 36964142; PMCID: PMC10039041.</a:t>
            </a:r>
            <a:endParaRPr sz="1100" b="1">
              <a:solidFill>
                <a:srgbClr val="212121"/>
              </a:solidFill>
            </a:endParaRPr>
          </a:p>
          <a:p>
            <a:pPr marL="0" lvl="0" indent="0" algn="just" rtl="0">
              <a:spcBef>
                <a:spcPts val="0"/>
              </a:spcBef>
              <a:spcAft>
                <a:spcPts val="0"/>
              </a:spcAft>
              <a:buClr>
                <a:schemeClr val="dk1"/>
              </a:buClr>
              <a:buSzPts val="1400"/>
              <a:buFont typeface="Arial"/>
              <a:buNone/>
            </a:pPr>
            <a:r>
              <a:rPr lang="fr-FR" sz="1100" b="1">
                <a:solidFill>
                  <a:srgbClr val="212121"/>
                </a:solidFill>
              </a:rPr>
              <a:t>The code behind the demo belongs to these authors.</a:t>
            </a:r>
            <a:endParaRPr sz="1100" b="1">
              <a:solidFill>
                <a:srgbClr val="212121"/>
              </a:solidFill>
            </a:endParaRPr>
          </a:p>
          <a:p>
            <a:pPr marL="0" lvl="0" indent="0" algn="just" rtl="0">
              <a:lnSpc>
                <a:spcPct val="100000"/>
              </a:lnSpc>
              <a:spcBef>
                <a:spcPts val="0"/>
              </a:spcBef>
              <a:spcAft>
                <a:spcPts val="0"/>
              </a:spcAft>
              <a:buSzPts val="1400"/>
              <a:buNone/>
            </a:pPr>
            <a:endParaRPr sz="1100" b="1">
              <a:solidFill>
                <a:srgbClr val="212121"/>
              </a:solidFill>
            </a:endParaRPr>
          </a:p>
          <a:p>
            <a:pPr marL="0" lvl="0" indent="0" algn="just" rtl="0">
              <a:lnSpc>
                <a:spcPct val="100000"/>
              </a:lnSpc>
              <a:spcBef>
                <a:spcPts val="0"/>
              </a:spcBef>
              <a:spcAft>
                <a:spcPts val="0"/>
              </a:spcAft>
              <a:buSzPts val="1400"/>
              <a:buNone/>
            </a:pPr>
            <a:r>
              <a:rPr lang="fr-FR" sz="1100" b="1">
                <a:solidFill>
                  <a:srgbClr val="212121"/>
                </a:solidFill>
              </a:rPr>
              <a:t>For briefly sake, we forced the stop on the inference demo.</a:t>
            </a:r>
            <a:endParaRPr sz="1100" b="1">
              <a:solidFill>
                <a:srgbClr val="21212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3137bed1299_3_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3137bed1299_3_9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3135d24359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g3135d243598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Stands for: Surface-Enhanced Raman Spectroscopy</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It can be seen as a new iteration of the Raman spectroscopy(RS) technique. It is a technology suitable for the detection of biochemical substances. Indeed, it provides a molecular information fingerprints..</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It has the following features: non-destructive, non-invasive, repeatable.</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SERS, from a high-level perspective, it addresses the shortcomings of RS: limited cross section and sensitivity to fluorescence interference =&gt; limits its wide application.</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SERS enhancements come from a chemical and physical enhancements. It combines light and nanoparticles such as gold to increase the surface plasmon resonance effect and  pronounce the sensitivity of the fingerprints.</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It is a nice fit for detecting EVs such as exosomes. The data gathering can be done in label-free or immunolabeling approach.</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https://www.frontiersin.org/journals/bioengineering-and-biotechnology/articles/10.3389/fbioe.2021.808933/full</a:t>
            </a:r>
            <a:endParaRPr>
              <a:latin typeface="Josefin Sans"/>
              <a:ea typeface="Josefin Sans"/>
              <a:cs typeface="Josefin Sans"/>
              <a:sym typeface="Josefi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1369f8fd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g31369f8fd4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Based on the preliminary literature review that we were able to conduct so far. Here are some of the technical aspects that we can present.</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We observe 1) the use of ANNs in the following declinations: CNNs with some using FCN.</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Training is conducted using ReLU(Rectifier Linear Unit) BN(Batch Normalization), dropout, softmax for multi classification. In other words, “standard” stuff in ML/DL world.</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2) The use of a research-based architecture i.e.: </a:t>
            </a:r>
            <a:r>
              <a:rPr lang="fr-FR" u="sng">
                <a:solidFill>
                  <a:schemeClr val="hlink"/>
                </a:solidFill>
                <a:latin typeface="Josefin Sans"/>
                <a:ea typeface="Josefin Sans"/>
                <a:cs typeface="Josefin Sans"/>
                <a:sym typeface="Josefin Sans"/>
                <a:hlinkClick r:id="rId3"/>
              </a:rPr>
              <a:t>ResNets</a:t>
            </a:r>
            <a:r>
              <a:rPr lang="fr-FR">
                <a:latin typeface="Josefin Sans"/>
                <a:ea typeface="Josefin Sans"/>
                <a:cs typeface="Josefin Sans"/>
                <a:sym typeface="Josefin Sans"/>
              </a:rPr>
              <a:t>. It is widely known and efficient DL architecture in the field of CV(Computer Vision).</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The source of the data for the ML/DL pipeline comes from the Surface-Enhanced Raman Spectroscopy device/process.</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=&gt; Need to investigate the raw data. In other words, apply some filtering/preprocessing/transformation or ETL(Extraction, Transformation and Load) in ML parlance.</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     With the objective to(hopefully) confirm the results from the </a:t>
            </a:r>
            <a:r>
              <a:rPr lang="fr-FR" sz="1100" b="1" i="1">
                <a:solidFill>
                  <a:srgbClr val="212121"/>
                </a:solidFill>
              </a:rPr>
              <a:t>Shin H et al. Single test-based diagnosis of multiple cancer types using Exosome-SERS-AI for early stage cancers. Nat Commun. 2023 Mar 24 </a:t>
            </a:r>
            <a:r>
              <a:rPr lang="fr-FR" sz="1100" b="1">
                <a:solidFill>
                  <a:srgbClr val="212121"/>
                </a:solidFill>
              </a:rPr>
              <a:t>paper</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a:latin typeface="Josefin Sans"/>
                <a:ea typeface="Josefin Sans"/>
                <a:cs typeface="Josefin Sans"/>
                <a:sym typeface="Josefin Sans"/>
              </a:rPr>
              <a:t>Another axis of improvement: working on reducing the latency of inference time.</a:t>
            </a: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spcBef>
                <a:spcPts val="0"/>
              </a:spcBef>
              <a:spcAft>
                <a:spcPts val="0"/>
              </a:spcAft>
              <a:buClr>
                <a:schemeClr val="dk1"/>
              </a:buClr>
              <a:buSzPts val="1400"/>
              <a:buFont typeface="Arial"/>
              <a:buNone/>
            </a:pPr>
            <a:r>
              <a:rPr lang="fr-FR" b="1">
                <a:highlight>
                  <a:srgbClr val="FFFF00"/>
                </a:highlight>
                <a:latin typeface="Josefin Sans"/>
                <a:ea typeface="Josefin Sans"/>
                <a:cs typeface="Josefin Sans"/>
                <a:sym typeface="Josefin Sans"/>
              </a:rPr>
              <a:t>List of references : </a:t>
            </a:r>
            <a:endParaRPr>
              <a:latin typeface="Josefin Sans"/>
              <a:ea typeface="Josefin Sans"/>
              <a:cs typeface="Josefin Sans"/>
              <a:sym typeface="Josefi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3136a0ce4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g3136a0ce4f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fr-FR" b="1">
                <a:highlight>
                  <a:srgbClr val="FFFF00"/>
                </a:highlight>
                <a:latin typeface="Josefin Sans"/>
                <a:ea typeface="Josefin Sans"/>
                <a:cs typeface="Josefin Sans"/>
                <a:sym typeface="Josefin Sans"/>
              </a:rPr>
              <a:t>List of references : </a:t>
            </a:r>
            <a:endParaRPr b="1">
              <a:highlight>
                <a:srgbClr val="FFFF00"/>
              </a:highlight>
              <a:latin typeface="Josefin Sans"/>
              <a:ea typeface="Josefin Sans"/>
              <a:cs typeface="Josefin Sans"/>
              <a:sym typeface="Josefin Sans"/>
            </a:endParaRPr>
          </a:p>
          <a:p>
            <a:pPr marL="0" lvl="0" indent="0" algn="l" rtl="0">
              <a:spcBef>
                <a:spcPts val="0"/>
              </a:spcBef>
              <a:spcAft>
                <a:spcPts val="0"/>
              </a:spcAft>
              <a:buSzPts val="1100"/>
              <a:buNone/>
            </a:pPr>
            <a:endParaRPr sz="800">
              <a:solidFill>
                <a:srgbClr val="212121"/>
              </a:solidFill>
              <a:highlight>
                <a:schemeClr val="lt1"/>
              </a:highlight>
            </a:endParaRPr>
          </a:p>
          <a:p>
            <a:pPr marL="457200" lvl="0" indent="-317500" algn="l" rtl="0">
              <a:spcBef>
                <a:spcPts val="0"/>
              </a:spcBef>
              <a:spcAft>
                <a:spcPts val="0"/>
              </a:spcAft>
              <a:buClr>
                <a:srgbClr val="212121"/>
              </a:buClr>
              <a:buSzPts val="1400"/>
              <a:buFont typeface="Josefin Sans"/>
              <a:buChar char="●"/>
            </a:pPr>
            <a:r>
              <a:rPr lang="fr-FR" sz="1400" b="1">
                <a:solidFill>
                  <a:srgbClr val="212121"/>
                </a:solidFill>
                <a:latin typeface="Josefin Sans"/>
                <a:ea typeface="Josefin Sans"/>
                <a:cs typeface="Josefin Sans"/>
                <a:sym typeface="Josefin Sans"/>
              </a:rPr>
              <a:t>Andre M, Caobi A, Miles JS, Vashist A, Ruiz MA, Raymond AD. Diagnostic potential of exosomal extracellular vesicles in oncology. BMC Cancer. 2024 Mar 8;24(1):322. doi: 10.1186/s12885-024-11819-4. PMID: 38454346; PMCID: PMC10921614.</a:t>
            </a:r>
            <a:endParaRPr sz="1400" b="1">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d56f1f76be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d56f1f76be_1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b="1">
                <a:highlight>
                  <a:srgbClr val="FFFF00"/>
                </a:highlight>
              </a:rPr>
              <a:t>1) presentation of diagram and data coming from the WHO (</a:t>
            </a:r>
            <a:r>
              <a:rPr lang="fr-FR" b="1" i="1"/>
              <a:t>World Health Organization)</a:t>
            </a:r>
            <a:r>
              <a:rPr lang="fr-FR" b="1">
                <a:highlight>
                  <a:srgbClr val="FFFF00"/>
                </a:highlight>
              </a:rPr>
              <a:t> :</a:t>
            </a:r>
            <a:endParaRPr b="1">
              <a:highlight>
                <a:srgbClr val="FFFF00"/>
              </a:highlight>
            </a:endParaRPr>
          </a:p>
          <a:p>
            <a:pPr marL="0" lvl="0" indent="0" algn="just" rtl="0">
              <a:lnSpc>
                <a:spcPct val="115000"/>
              </a:lnSpc>
              <a:spcBef>
                <a:spcPts val="1200"/>
              </a:spcBef>
              <a:spcAft>
                <a:spcPts val="0"/>
              </a:spcAft>
              <a:buClr>
                <a:schemeClr val="dk1"/>
              </a:buClr>
              <a:buSzPts val="1100"/>
              <a:buFont typeface="Arial"/>
              <a:buNone/>
            </a:pPr>
            <a:r>
              <a:rPr lang="fr-FR" b="1" i="1"/>
              <a:t>“The cancer burden is expected to increase by 2050. More than 35 million new cancer cases are projected by 2050, a 77% rise compared to the estimated 20 million cases in 2022. This rapid increase in the cancer burden is due to an aging and growing population, as well as changes in exposure to risk factors, sometimes linked to socioeconomic development. Tobacco, alcohol, and obesity are the main factors driving the rise in cancer incidence, while air pollution remains one of the major environmental risk factors.”</a:t>
            </a:r>
            <a:endParaRPr b="1" i="1"/>
          </a:p>
          <a:p>
            <a:pPr marL="0" lvl="0" indent="0" algn="l" rtl="0">
              <a:lnSpc>
                <a:spcPct val="115000"/>
              </a:lnSpc>
              <a:spcBef>
                <a:spcPts val="1200"/>
              </a:spcBef>
              <a:spcAft>
                <a:spcPts val="0"/>
              </a:spcAft>
              <a:buClr>
                <a:schemeClr val="dk1"/>
              </a:buClr>
              <a:buSzPts val="1100"/>
              <a:buFont typeface="Arial"/>
              <a:buNone/>
            </a:pPr>
            <a:r>
              <a:rPr lang="fr-FR" b="1">
                <a:highlight>
                  <a:schemeClr val="accent2"/>
                </a:highlight>
              </a:rPr>
              <a:t>FOLLOWING WITH THE CATCH UP PHRASE</a:t>
            </a:r>
            <a:endParaRPr b="1">
              <a:highlight>
                <a:schemeClr val="accent2"/>
              </a:highlight>
            </a:endParaRPr>
          </a:p>
          <a:p>
            <a:pPr marL="0" lvl="0" indent="0" algn="l" rtl="0">
              <a:lnSpc>
                <a:spcPct val="115000"/>
              </a:lnSpc>
              <a:spcBef>
                <a:spcPts val="1200"/>
              </a:spcBef>
              <a:spcAft>
                <a:spcPts val="0"/>
              </a:spcAft>
              <a:buClr>
                <a:schemeClr val="dk1"/>
              </a:buClr>
              <a:buSzPts val="1100"/>
              <a:buFont typeface="Arial"/>
              <a:buNone/>
            </a:pPr>
            <a:r>
              <a:rPr lang="fr-FR" b="1"/>
              <a:t>Imagine a world where diseases could be diagnosed effortlessly—using AI and simple, non-invasive biological samples like blood, urine, or saliva. Sounds incredible, right? Well, what if I told you that this future isn't far off—it's reachable right now.</a:t>
            </a:r>
            <a:endParaRPr b="1"/>
          </a:p>
          <a:p>
            <a:pPr marL="0" lvl="0" indent="0" algn="l" rtl="0">
              <a:spcBef>
                <a:spcPts val="1200"/>
              </a:spcBef>
              <a:spcAft>
                <a:spcPts val="0"/>
              </a:spcAft>
              <a:buClr>
                <a:schemeClr val="dk1"/>
              </a:buClr>
              <a:buSzPts val="1400"/>
              <a:buFont typeface="Arial"/>
              <a:buNone/>
            </a:pPr>
            <a:r>
              <a:rPr lang="fr-FR" b="1"/>
              <a:t>At Exo-Tracker, we believe this future is already reachable. By harnessing the power of AI with the great potential of extracellular vesicles (EVs) in diagnostics application, we believe to be able to provide an </a:t>
            </a:r>
            <a:r>
              <a:rPr lang="fr-FR" b="1" i="1"/>
              <a:t>in vitro</a:t>
            </a:r>
            <a:r>
              <a:rPr lang="fr-FR" b="1"/>
              <a:t> diagnostic product (IVD) that will transform the future of disease detection and monitoring</a:t>
            </a:r>
            <a:endParaRPr b="1"/>
          </a:p>
          <a:p>
            <a:pPr marL="0" lvl="0" indent="0" algn="l" rtl="0">
              <a:spcBef>
                <a:spcPts val="0"/>
              </a:spcBef>
              <a:spcAft>
                <a:spcPts val="0"/>
              </a:spcAft>
              <a:buNone/>
            </a:pPr>
            <a:endParaRPr/>
          </a:p>
        </p:txBody>
      </p:sp>
      <p:sp>
        <p:nvSpPr>
          <p:cNvPr id="334" name="Google Shape;334;g2d56f1f76be_1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d56f1f76be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2d56f1f76be_0_8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fr-FR"/>
              <a:t>Before talking about the substance of the project, let me start explaining to you what are EVs.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fr-FR" sz="1100" b="1">
                <a:highlight>
                  <a:srgbClr val="FFFF00"/>
                </a:highlight>
                <a:latin typeface="Josefin Sans"/>
                <a:ea typeface="Josefin Sans"/>
                <a:cs typeface="Josefin Sans"/>
                <a:sym typeface="Josefin Sans"/>
              </a:rPr>
              <a:t>List of Reference : </a:t>
            </a:r>
            <a:endParaRPr sz="1100" b="1">
              <a:highlight>
                <a:srgbClr val="FFFF00"/>
              </a:highlight>
              <a:latin typeface="Josefin Sans"/>
              <a:ea typeface="Josefin Sans"/>
              <a:cs typeface="Josefin Sans"/>
              <a:sym typeface="Josefin Sans"/>
            </a:endParaRPr>
          </a:p>
          <a:p>
            <a:pPr marL="0" lvl="0" indent="0" algn="l" rtl="0">
              <a:lnSpc>
                <a:spcPct val="100000"/>
              </a:lnSpc>
              <a:spcBef>
                <a:spcPts val="0"/>
              </a:spcBef>
              <a:spcAft>
                <a:spcPts val="0"/>
              </a:spcAft>
              <a:buClr>
                <a:schemeClr val="dk1"/>
              </a:buClr>
              <a:buSzPts val="1400"/>
              <a:buFont typeface="Arial"/>
              <a:buNone/>
            </a:pPr>
            <a:endParaRPr sz="1100">
              <a:latin typeface="Josefin Sans"/>
              <a:ea typeface="Josefin Sans"/>
              <a:cs typeface="Josefin Sans"/>
              <a:sym typeface="Josefin Sans"/>
            </a:endParaRPr>
          </a:p>
          <a:p>
            <a:pPr marL="457200" lvl="0" indent="-298450" algn="l" rtl="0">
              <a:spcBef>
                <a:spcPts val="0"/>
              </a:spcBef>
              <a:spcAft>
                <a:spcPts val="0"/>
              </a:spcAft>
              <a:buSzPts val="1100"/>
              <a:buFont typeface="Josefin Sans"/>
              <a:buChar char="●"/>
            </a:pPr>
            <a:r>
              <a:rPr lang="fr-FR" sz="1100" b="1">
                <a:highlight>
                  <a:srgbClr val="FF9900"/>
                </a:highlight>
                <a:latin typeface="Josefin Sans"/>
                <a:ea typeface="Josefin Sans"/>
                <a:cs typeface="Josefin Sans"/>
                <a:sym typeface="Josefin Sans"/>
              </a:rPr>
              <a:t>Andre M, et al – </a:t>
            </a:r>
            <a:r>
              <a:rPr lang="fr-FR" sz="1100" b="1" i="1">
                <a:highlight>
                  <a:srgbClr val="FF9900"/>
                </a:highlight>
                <a:latin typeface="Josefin Sans"/>
                <a:ea typeface="Josefin Sans"/>
                <a:cs typeface="Josefin Sans"/>
                <a:sym typeface="Josefin Sans"/>
              </a:rPr>
              <a:t>BMC Cancer </a:t>
            </a:r>
            <a:r>
              <a:rPr lang="fr-FR" sz="1100" b="1">
                <a:highlight>
                  <a:srgbClr val="FF9900"/>
                </a:highlight>
                <a:latin typeface="Josefin Sans"/>
                <a:ea typeface="Josefin Sans"/>
                <a:cs typeface="Josefin Sans"/>
                <a:sym typeface="Josefin Sans"/>
              </a:rPr>
              <a:t>(2024)</a:t>
            </a:r>
            <a:r>
              <a:rPr lang="fr-FR" sz="1100" b="1">
                <a:latin typeface="Josefin Sans"/>
                <a:ea typeface="Josefin Sans"/>
                <a:cs typeface="Josefin Sans"/>
                <a:sym typeface="Josefin Sans"/>
              </a:rPr>
              <a:t> </a:t>
            </a:r>
            <a:r>
              <a:rPr lang="fr-FR" sz="1100">
                <a:latin typeface="Josefin Sans"/>
                <a:ea typeface="Josefin Sans"/>
                <a:cs typeface="Josefin Sans"/>
                <a:sym typeface="Josefin Sans"/>
              </a:rPr>
              <a:t>: Andre M, Caobi A, Miles JS, Vashist A, Ruiz MA, Raymond AD. Diagnostic potential of exosomal extracellular vesicles in oncology. BMC Cancer. 2024 Mar 8;24(1):322. doi: 10.1186/s12885-024-11819-4. PMID: 38454346; PMCID: PMC10921614.</a:t>
            </a:r>
            <a:endParaRPr sz="1100">
              <a:latin typeface="Josefin Sans"/>
              <a:ea typeface="Josefin Sans"/>
              <a:cs typeface="Josefin Sans"/>
              <a:sym typeface="Josefin Sans"/>
            </a:endParaRPr>
          </a:p>
          <a:p>
            <a:pPr marL="0" lvl="0" indent="0" algn="l" rtl="0">
              <a:spcBef>
                <a:spcPts val="0"/>
              </a:spcBef>
              <a:spcAft>
                <a:spcPts val="0"/>
              </a:spcAft>
              <a:buNone/>
            </a:pPr>
            <a:endParaRPr sz="1100">
              <a:latin typeface="Josefin Sans"/>
              <a:ea typeface="Josefin Sans"/>
              <a:cs typeface="Josefin Sans"/>
              <a:sym typeface="Josefin Sans"/>
            </a:endParaRPr>
          </a:p>
          <a:p>
            <a:pPr marL="457200" lvl="0" indent="-298450" algn="l" rtl="0">
              <a:spcBef>
                <a:spcPts val="0"/>
              </a:spcBef>
              <a:spcAft>
                <a:spcPts val="0"/>
              </a:spcAft>
              <a:buClr>
                <a:srgbClr val="212121"/>
              </a:buClr>
              <a:buSzPts val="1100"/>
              <a:buFont typeface="Roboto"/>
              <a:buChar char="●"/>
            </a:pPr>
            <a:r>
              <a:rPr lang="fr-FR" sz="1100" b="1">
                <a:highlight>
                  <a:srgbClr val="FF9900"/>
                </a:highlight>
                <a:latin typeface="Josefin Sans"/>
                <a:ea typeface="Josefin Sans"/>
                <a:cs typeface="Josefin Sans"/>
                <a:sym typeface="Josefin Sans"/>
              </a:rPr>
              <a:t>Gurung S et al - Cell Commun Signal (2021)</a:t>
            </a:r>
            <a:r>
              <a:rPr lang="fr-FR" sz="1100" i="1">
                <a:solidFill>
                  <a:srgbClr val="293F76"/>
                </a:solidFill>
                <a:latin typeface="Josefin Sans SemiBold"/>
                <a:ea typeface="Josefin Sans SemiBold"/>
                <a:cs typeface="Josefin Sans SemiBold"/>
                <a:sym typeface="Josefin Sans SemiBold"/>
              </a:rPr>
              <a:t> : </a:t>
            </a:r>
            <a:r>
              <a:rPr lang="fr-FR" sz="1100">
                <a:solidFill>
                  <a:srgbClr val="212121"/>
                </a:solidFill>
                <a:latin typeface="Josefin Sans"/>
                <a:ea typeface="Josefin Sans"/>
                <a:cs typeface="Josefin Sans"/>
                <a:sym typeface="Josefin Sans"/>
              </a:rPr>
              <a:t>Gurung S, Perocheau D, Touramanidou L, Baruteau J. The exosome journey: from biogenesis to uptake and intracellular signalling. Cell Commun Signal. 2021 Apr 23;19(1):47. doi: 10.1186/s12964-021-00730-1. PMID: 33892745; PMCID: PMC8063428.</a:t>
            </a:r>
            <a:endParaRPr sz="1100">
              <a:latin typeface="Josefin Sans"/>
              <a:ea typeface="Josefin Sans"/>
              <a:cs typeface="Josefin Sans"/>
              <a:sym typeface="Josefin Sans"/>
            </a:endParaRPr>
          </a:p>
          <a:p>
            <a:pPr marL="0" lvl="0" indent="0" algn="l" rtl="0">
              <a:spcBef>
                <a:spcPts val="0"/>
              </a:spcBef>
              <a:spcAft>
                <a:spcPts val="0"/>
              </a:spcAft>
              <a:buNone/>
            </a:pPr>
            <a:endParaRPr sz="1100">
              <a:latin typeface="Josefin Sans"/>
              <a:ea typeface="Josefin Sans"/>
              <a:cs typeface="Josefin Sans"/>
              <a:sym typeface="Josefin Sans"/>
            </a:endParaRPr>
          </a:p>
          <a:p>
            <a:pPr marL="0" lvl="0" indent="0" algn="l" rtl="0">
              <a:spcBef>
                <a:spcPts val="0"/>
              </a:spcBef>
              <a:spcAft>
                <a:spcPts val="0"/>
              </a:spcAft>
              <a:buNone/>
            </a:pPr>
            <a:endParaRPr sz="1100">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d56f1f76be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2d56f1f76be_0_7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fr-FR"/>
              <a:t>Before talking about the substance of the project, let me start explaining to you what are EVs.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fr-FR" sz="1100" b="1">
                <a:highlight>
                  <a:srgbClr val="FFFF00"/>
                </a:highlight>
                <a:latin typeface="Josefin Sans"/>
                <a:ea typeface="Josefin Sans"/>
                <a:cs typeface="Josefin Sans"/>
                <a:sym typeface="Josefin Sans"/>
              </a:rPr>
              <a:t>List of Reference : </a:t>
            </a:r>
            <a:endParaRPr sz="1100" b="1">
              <a:highlight>
                <a:srgbClr val="FFFF00"/>
              </a:highlight>
              <a:latin typeface="Josefin Sans"/>
              <a:ea typeface="Josefin Sans"/>
              <a:cs typeface="Josefin Sans"/>
              <a:sym typeface="Josefin Sans"/>
            </a:endParaRPr>
          </a:p>
          <a:p>
            <a:pPr marL="0" lvl="0" indent="0" algn="l" rtl="0">
              <a:lnSpc>
                <a:spcPct val="100000"/>
              </a:lnSpc>
              <a:spcBef>
                <a:spcPts val="0"/>
              </a:spcBef>
              <a:spcAft>
                <a:spcPts val="0"/>
              </a:spcAft>
              <a:buClr>
                <a:schemeClr val="dk1"/>
              </a:buClr>
              <a:buSzPts val="1400"/>
              <a:buFont typeface="Arial"/>
              <a:buNone/>
            </a:pPr>
            <a:endParaRPr sz="1100">
              <a:latin typeface="Josefin Sans"/>
              <a:ea typeface="Josefin Sans"/>
              <a:cs typeface="Josefin Sans"/>
              <a:sym typeface="Josefin Sans"/>
            </a:endParaRPr>
          </a:p>
          <a:p>
            <a:pPr marL="457200" lvl="0" indent="-298450" algn="l" rtl="0">
              <a:spcBef>
                <a:spcPts val="0"/>
              </a:spcBef>
              <a:spcAft>
                <a:spcPts val="0"/>
              </a:spcAft>
              <a:buSzPts val="1100"/>
              <a:buFont typeface="Josefin Sans"/>
              <a:buChar char="●"/>
            </a:pPr>
            <a:r>
              <a:rPr lang="fr-FR" sz="1100" b="1">
                <a:highlight>
                  <a:srgbClr val="FF9900"/>
                </a:highlight>
                <a:latin typeface="Josefin Sans"/>
                <a:ea typeface="Josefin Sans"/>
                <a:cs typeface="Josefin Sans"/>
                <a:sym typeface="Josefin Sans"/>
              </a:rPr>
              <a:t>Andre M, et al – </a:t>
            </a:r>
            <a:r>
              <a:rPr lang="fr-FR" sz="1100" b="1" i="1">
                <a:highlight>
                  <a:srgbClr val="FF9900"/>
                </a:highlight>
                <a:latin typeface="Josefin Sans"/>
                <a:ea typeface="Josefin Sans"/>
                <a:cs typeface="Josefin Sans"/>
                <a:sym typeface="Josefin Sans"/>
              </a:rPr>
              <a:t>BMC Cancer </a:t>
            </a:r>
            <a:r>
              <a:rPr lang="fr-FR" sz="1100" b="1">
                <a:highlight>
                  <a:srgbClr val="FF9900"/>
                </a:highlight>
                <a:latin typeface="Josefin Sans"/>
                <a:ea typeface="Josefin Sans"/>
                <a:cs typeface="Josefin Sans"/>
                <a:sym typeface="Josefin Sans"/>
              </a:rPr>
              <a:t>(2024)</a:t>
            </a:r>
            <a:r>
              <a:rPr lang="fr-FR" sz="1100" b="1">
                <a:latin typeface="Josefin Sans"/>
                <a:ea typeface="Josefin Sans"/>
                <a:cs typeface="Josefin Sans"/>
                <a:sym typeface="Josefin Sans"/>
              </a:rPr>
              <a:t> </a:t>
            </a:r>
            <a:r>
              <a:rPr lang="fr-FR" sz="1100">
                <a:latin typeface="Josefin Sans"/>
                <a:ea typeface="Josefin Sans"/>
                <a:cs typeface="Josefin Sans"/>
                <a:sym typeface="Josefin Sans"/>
              </a:rPr>
              <a:t>: Andre M, Caobi A, Miles JS, Vashist A, Ruiz MA, Raymond AD. Diagnostic potential of exosomal extracellular vesicles in oncology. BMC Cancer. 2024 Mar 8;24(1):322. doi: 10.1186/s12885-024-11819-4. PMID: 38454346; PMCID: PMC10921614.</a:t>
            </a:r>
            <a:endParaRPr sz="1100">
              <a:latin typeface="Josefin Sans"/>
              <a:ea typeface="Josefin Sans"/>
              <a:cs typeface="Josefin Sans"/>
              <a:sym typeface="Josefin Sans"/>
            </a:endParaRPr>
          </a:p>
          <a:p>
            <a:pPr marL="0" lvl="0" indent="0" algn="l" rtl="0">
              <a:spcBef>
                <a:spcPts val="0"/>
              </a:spcBef>
              <a:spcAft>
                <a:spcPts val="0"/>
              </a:spcAft>
              <a:buNone/>
            </a:pPr>
            <a:endParaRPr sz="1100">
              <a:latin typeface="Josefin Sans"/>
              <a:ea typeface="Josefin Sans"/>
              <a:cs typeface="Josefin Sans"/>
              <a:sym typeface="Josefin Sans"/>
            </a:endParaRPr>
          </a:p>
          <a:p>
            <a:pPr marL="457200" lvl="0" indent="-298450" algn="l" rtl="0">
              <a:spcBef>
                <a:spcPts val="0"/>
              </a:spcBef>
              <a:spcAft>
                <a:spcPts val="0"/>
              </a:spcAft>
              <a:buClr>
                <a:srgbClr val="212121"/>
              </a:buClr>
              <a:buSzPts val="1100"/>
              <a:buFont typeface="Roboto"/>
              <a:buChar char="●"/>
            </a:pPr>
            <a:r>
              <a:rPr lang="fr-FR" sz="1100" b="1">
                <a:highlight>
                  <a:srgbClr val="FF9900"/>
                </a:highlight>
                <a:latin typeface="Josefin Sans"/>
                <a:ea typeface="Josefin Sans"/>
                <a:cs typeface="Josefin Sans"/>
                <a:sym typeface="Josefin Sans"/>
              </a:rPr>
              <a:t>Gurung S et al - Cell Commun Signal (2021)</a:t>
            </a:r>
            <a:r>
              <a:rPr lang="fr-FR" sz="1100" i="1">
                <a:solidFill>
                  <a:srgbClr val="293F76"/>
                </a:solidFill>
                <a:latin typeface="Josefin Sans SemiBold"/>
                <a:ea typeface="Josefin Sans SemiBold"/>
                <a:cs typeface="Josefin Sans SemiBold"/>
                <a:sym typeface="Josefin Sans SemiBold"/>
              </a:rPr>
              <a:t> : </a:t>
            </a:r>
            <a:r>
              <a:rPr lang="fr-FR" sz="1100">
                <a:solidFill>
                  <a:srgbClr val="212121"/>
                </a:solidFill>
                <a:latin typeface="Josefin Sans"/>
                <a:ea typeface="Josefin Sans"/>
                <a:cs typeface="Josefin Sans"/>
                <a:sym typeface="Josefin Sans"/>
              </a:rPr>
              <a:t>Gurung S, Perocheau D, Touramanidou L, Baruteau J. The exosome journey: from biogenesis to uptake and intracellular signalling. Cell Commun Signal. 2021 Apr 23;19(1):47. doi: 10.1186/s12964-021-00730-1. PMID: 33892745; PMCID: PMC8063428.</a:t>
            </a:r>
            <a:endParaRPr sz="1100">
              <a:latin typeface="Josefin Sans"/>
              <a:ea typeface="Josefin Sans"/>
              <a:cs typeface="Josefin Sans"/>
              <a:sym typeface="Josefin Sans"/>
            </a:endParaRPr>
          </a:p>
          <a:p>
            <a:pPr marL="0" lvl="0" indent="0" algn="l" rtl="0">
              <a:spcBef>
                <a:spcPts val="0"/>
              </a:spcBef>
              <a:spcAft>
                <a:spcPts val="0"/>
              </a:spcAft>
              <a:buNone/>
            </a:pPr>
            <a:endParaRPr sz="1100">
              <a:latin typeface="Josefin Sans"/>
              <a:ea typeface="Josefin Sans"/>
              <a:cs typeface="Josefin Sans"/>
              <a:sym typeface="Josefin Sans"/>
            </a:endParaRPr>
          </a:p>
          <a:p>
            <a:pPr marL="0" lvl="0" indent="0" algn="l" rtl="0">
              <a:spcBef>
                <a:spcPts val="0"/>
              </a:spcBef>
              <a:spcAft>
                <a:spcPts val="0"/>
              </a:spcAft>
              <a:buNone/>
            </a:pPr>
            <a:endParaRPr sz="1100">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d56f1f76be_0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g2d56f1f76be_0_9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fr-FR">
                <a:latin typeface="Josefin Sans Medium"/>
                <a:ea typeface="Josefin Sans Medium"/>
                <a:cs typeface="Josefin Sans Medium"/>
                <a:sym typeface="Josefin Sans Medium"/>
              </a:rPr>
              <a:t>As an IVD product the current market was estimated at 102.18 B USD this year and is expected to reach 131.66B USD in 2029 with CAGR of 5,20% per year</a:t>
            </a:r>
            <a:endParaRPr>
              <a:latin typeface="Josefin Sans Medium"/>
              <a:ea typeface="Josefin Sans Medium"/>
              <a:cs typeface="Josefin Sans Medium"/>
              <a:sym typeface="Josefin Sans Medium"/>
            </a:endParaRPr>
          </a:p>
          <a:p>
            <a:pPr marL="0" lvl="0" indent="0" algn="just" rtl="0">
              <a:lnSpc>
                <a:spcPct val="100000"/>
              </a:lnSpc>
              <a:spcBef>
                <a:spcPts val="0"/>
              </a:spcBef>
              <a:spcAft>
                <a:spcPts val="0"/>
              </a:spcAft>
              <a:buSzPts val="1400"/>
              <a:buNone/>
            </a:pPr>
            <a:endParaRPr>
              <a:latin typeface="Josefin Sans Medium"/>
              <a:ea typeface="Josefin Sans Medium"/>
              <a:cs typeface="Josefin Sans Medium"/>
              <a:sym typeface="Josefin Sans Medium"/>
            </a:endParaRPr>
          </a:p>
          <a:p>
            <a:pPr marL="0" lvl="0" indent="0" algn="just" rtl="0">
              <a:lnSpc>
                <a:spcPct val="100000"/>
              </a:lnSpc>
              <a:spcBef>
                <a:spcPts val="0"/>
              </a:spcBef>
              <a:spcAft>
                <a:spcPts val="0"/>
              </a:spcAft>
              <a:buSzPts val="1400"/>
              <a:buNone/>
            </a:pPr>
            <a:r>
              <a:rPr lang="fr-FR">
                <a:latin typeface="Josefin Sans Medium"/>
                <a:ea typeface="Josefin Sans Medium"/>
                <a:cs typeface="Josefin Sans Medium"/>
                <a:sym typeface="Josefin Sans Medium"/>
              </a:rPr>
              <a:t>Obviously the US market is the biggest, but the fastest growing one is currently Asia</a:t>
            </a:r>
            <a:endParaRPr>
              <a:latin typeface="Josefin Sans Medium"/>
              <a:ea typeface="Josefin Sans Medium"/>
              <a:cs typeface="Josefin Sans Medium"/>
              <a:sym typeface="Josefin Sans Medium"/>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b="1">
                <a:highlight>
                  <a:srgbClr val="F1764A"/>
                </a:highlight>
                <a:latin typeface="Josefin Sans"/>
                <a:ea typeface="Josefin Sans"/>
                <a:cs typeface="Josefin Sans"/>
                <a:sym typeface="Josefin Sans"/>
              </a:rPr>
              <a:t>Other data :</a:t>
            </a:r>
            <a:endParaRPr b="1">
              <a:highlight>
                <a:srgbClr val="F1764A"/>
              </a:highlight>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b="1">
              <a:highlight>
                <a:srgbClr val="F1764A"/>
              </a:highlight>
              <a:latin typeface="Josefin Sans"/>
              <a:ea typeface="Josefin Sans"/>
              <a:cs typeface="Josefin Sans"/>
              <a:sym typeface="Josefin Sans"/>
            </a:endParaRPr>
          </a:p>
          <a:p>
            <a:pPr marL="457200" lvl="0" indent="-317500" algn="just" rtl="0">
              <a:lnSpc>
                <a:spcPct val="100000"/>
              </a:lnSpc>
              <a:spcBef>
                <a:spcPts val="0"/>
              </a:spcBef>
              <a:spcAft>
                <a:spcPts val="0"/>
              </a:spcAft>
              <a:buSzPts val="1400"/>
              <a:buFont typeface="Josefin Sans"/>
              <a:buChar char="●"/>
            </a:pPr>
            <a:r>
              <a:rPr lang="fr-FR" b="1">
                <a:latin typeface="Josefin Sans"/>
                <a:ea typeface="Josefin Sans"/>
                <a:cs typeface="Josefin Sans"/>
                <a:sym typeface="Josefin Sans"/>
              </a:rPr>
              <a:t>CAGR (Compound Annual Growth Rate) : 5,20% (between 2024-2029)</a:t>
            </a:r>
            <a:endParaRPr b="1">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b="1">
                <a:highlight>
                  <a:srgbClr val="FFFF00"/>
                </a:highlight>
                <a:latin typeface="Josefin Sans"/>
                <a:ea typeface="Josefin Sans"/>
                <a:cs typeface="Josefin Sans"/>
                <a:sym typeface="Josefin Sans"/>
              </a:rPr>
              <a:t>List of references :</a:t>
            </a:r>
            <a:endParaRPr b="1">
              <a:highlight>
                <a:srgbClr val="FFFF00"/>
              </a:highlight>
              <a:latin typeface="Josefin Sans"/>
              <a:ea typeface="Josefin Sans"/>
              <a:cs typeface="Josefin Sans"/>
              <a:sym typeface="Josefin Sans"/>
            </a:endParaRPr>
          </a:p>
          <a:p>
            <a:pPr marL="457200" lvl="0" indent="-298450" algn="l" rtl="0">
              <a:lnSpc>
                <a:spcPct val="115000"/>
              </a:lnSpc>
              <a:spcBef>
                <a:spcPts val="1200"/>
              </a:spcBef>
              <a:spcAft>
                <a:spcPts val="0"/>
              </a:spcAft>
              <a:buSzPts val="1100"/>
              <a:buFont typeface="Arial"/>
              <a:buChar char="●"/>
            </a:pPr>
            <a:r>
              <a:rPr lang="fr-FR" sz="1100" b="1">
                <a:latin typeface="Josefin Sans"/>
                <a:ea typeface="Josefin Sans"/>
                <a:cs typeface="Josefin Sans"/>
                <a:sym typeface="Josefin Sans"/>
              </a:rPr>
              <a:t>EU Regulation (2017/746):  </a:t>
            </a:r>
            <a:r>
              <a:rPr lang="fr-FR" sz="1100" u="sng">
                <a:solidFill>
                  <a:schemeClr val="hlink"/>
                </a:solidFill>
                <a:latin typeface="Josefin Sans"/>
                <a:ea typeface="Josefin Sans"/>
                <a:cs typeface="Josefin Sans"/>
                <a:sym typeface="Josefin Sans"/>
                <a:hlinkClick r:id="rId3"/>
              </a:rPr>
              <a:t>REGULATION (EU) 2017/ 746 OF THE EUROPEAN PARLIAMENT AND OF THE COUNCIL - of 5 April 2017 - on in vitro diagnostic medical devices and repealing Directive 98/ 79/ EC and Commission Decision 2010/ 227/ EU</a:t>
            </a:r>
            <a:r>
              <a:rPr lang="fr-FR" sz="1100" b="1">
                <a:latin typeface="Josefin Sans"/>
                <a:ea typeface="Josefin Sans"/>
                <a:cs typeface="Josefin Sans"/>
                <a:sym typeface="Josefin Sans"/>
              </a:rPr>
              <a:t/>
            </a:r>
            <a:br>
              <a:rPr lang="fr-FR" sz="1100" b="1">
                <a:latin typeface="Josefin Sans"/>
                <a:ea typeface="Josefin Sans"/>
                <a:cs typeface="Josefin Sans"/>
                <a:sym typeface="Josefin Sans"/>
              </a:rPr>
            </a:br>
            <a:r>
              <a:rPr lang="fr-FR" sz="1100">
                <a:latin typeface="Josefin Sans"/>
                <a:ea typeface="Josefin Sans"/>
                <a:cs typeface="Josefin Sans"/>
                <a:sym typeface="Josefin Sans"/>
              </a:rPr>
              <a:t>Regulation (EU) 2017/746 of the European Parliament and of the Council, dated 5 April 2017, on in vitro diagnostic medical devices, repealing Directive 98/79/EC and Commission Decision 2010/227/EU.</a:t>
            </a:r>
            <a:endParaRPr sz="1100">
              <a:latin typeface="Josefin Sans"/>
              <a:ea typeface="Josefin Sans"/>
              <a:cs typeface="Josefin Sans"/>
              <a:sym typeface="Josefin Sans"/>
            </a:endParaRPr>
          </a:p>
          <a:p>
            <a:pPr marL="0" lvl="0" indent="0" algn="l" rtl="0">
              <a:lnSpc>
                <a:spcPct val="115000"/>
              </a:lnSpc>
              <a:spcBef>
                <a:spcPts val="0"/>
              </a:spcBef>
              <a:spcAft>
                <a:spcPts val="0"/>
              </a:spcAft>
              <a:buNone/>
            </a:pPr>
            <a:endParaRPr sz="1100">
              <a:latin typeface="Josefin Sans"/>
              <a:ea typeface="Josefin Sans"/>
              <a:cs typeface="Josefin Sans"/>
              <a:sym typeface="Josefin Sans"/>
            </a:endParaRPr>
          </a:p>
          <a:p>
            <a:pPr marL="457200" lvl="0" indent="-298450" algn="l" rtl="0">
              <a:lnSpc>
                <a:spcPct val="115000"/>
              </a:lnSpc>
              <a:spcBef>
                <a:spcPts val="0"/>
              </a:spcBef>
              <a:spcAft>
                <a:spcPts val="0"/>
              </a:spcAft>
              <a:buSzPts val="1100"/>
              <a:buFont typeface="Arial"/>
              <a:buChar char="●"/>
            </a:pPr>
            <a:r>
              <a:rPr lang="fr-FR" sz="1100" b="1">
                <a:latin typeface="Josefin Sans"/>
                <a:ea typeface="Josefin Sans"/>
                <a:cs typeface="Josefin Sans"/>
                <a:sym typeface="Josefin Sans"/>
              </a:rPr>
              <a:t>FDA Regulation: </a:t>
            </a:r>
            <a:r>
              <a:rPr lang="fr-FR" sz="1100" u="sng">
                <a:solidFill>
                  <a:schemeClr val="hlink"/>
                </a:solidFill>
                <a:latin typeface="Josefin Sans"/>
                <a:ea typeface="Josefin Sans"/>
                <a:cs typeface="Josefin Sans"/>
                <a:sym typeface="Josefin Sans"/>
                <a:hlinkClick r:id="rId4"/>
              </a:rPr>
              <a:t>Overview of IVD Regulation | FDA</a:t>
            </a:r>
            <a:r>
              <a:rPr lang="fr-FR" sz="1100" b="1">
                <a:latin typeface="Josefin Sans"/>
                <a:ea typeface="Josefin Sans"/>
                <a:cs typeface="Josefin Sans"/>
                <a:sym typeface="Josefin Sans"/>
              </a:rPr>
              <a:t/>
            </a:r>
            <a:br>
              <a:rPr lang="fr-FR" sz="1100" b="1">
                <a:latin typeface="Josefin Sans"/>
                <a:ea typeface="Josefin Sans"/>
                <a:cs typeface="Josefin Sans"/>
                <a:sym typeface="Josefin Sans"/>
              </a:rPr>
            </a:br>
            <a:r>
              <a:rPr lang="fr-FR" sz="1100">
                <a:latin typeface="Josefin Sans"/>
                <a:ea typeface="Josefin Sans"/>
                <a:cs typeface="Josefin Sans"/>
                <a:sym typeface="Josefin Sans"/>
              </a:rPr>
              <a:t>FDA 21 CFR 809.3, regarding in vitro diagnostic products (IVD).</a:t>
            </a:r>
            <a:endParaRPr>
              <a:latin typeface="Josefin Sans"/>
              <a:ea typeface="Josefin Sans"/>
              <a:cs typeface="Josefin Sans"/>
              <a:sym typeface="Josefin Sans"/>
            </a:endParaRPr>
          </a:p>
          <a:p>
            <a:pPr marL="457200" lvl="0" indent="-317500" algn="just" rtl="0">
              <a:lnSpc>
                <a:spcPct val="100000"/>
              </a:lnSpc>
              <a:spcBef>
                <a:spcPts val="1200"/>
              </a:spcBef>
              <a:spcAft>
                <a:spcPts val="0"/>
              </a:spcAft>
              <a:buSzPts val="1400"/>
              <a:buFont typeface="Josefin Sans"/>
              <a:buChar char="●"/>
            </a:pPr>
            <a:r>
              <a:rPr lang="fr-FR" sz="1100" b="1">
                <a:latin typeface="Josefin Sans"/>
                <a:ea typeface="Josefin Sans"/>
                <a:cs typeface="Josefin Sans"/>
                <a:sym typeface="Josefin Sans"/>
              </a:rPr>
              <a:t>Mordo Intelligence</a:t>
            </a:r>
            <a:r>
              <a:rPr lang="fr-FR" b="1">
                <a:latin typeface="Josefin Sans"/>
                <a:ea typeface="Josefin Sans"/>
                <a:cs typeface="Josefin Sans"/>
                <a:sym typeface="Josefin Sans"/>
              </a:rPr>
              <a:t> :</a:t>
            </a:r>
            <a:r>
              <a:rPr lang="fr-FR">
                <a:latin typeface="Josefin Sans"/>
                <a:ea typeface="Josefin Sans"/>
                <a:cs typeface="Josefin Sans"/>
                <a:sym typeface="Josefin Sans"/>
              </a:rPr>
              <a:t> </a:t>
            </a:r>
            <a:r>
              <a:rPr lang="fr-FR" sz="1100" u="sng">
                <a:solidFill>
                  <a:schemeClr val="hlink"/>
                </a:solidFill>
                <a:latin typeface="Josefin Sans"/>
                <a:ea typeface="Josefin Sans"/>
                <a:cs typeface="Josefin Sans"/>
                <a:sym typeface="Josefin Sans"/>
                <a:hlinkClick r:id="rId5"/>
              </a:rPr>
              <a:t>Analyse de la taille et de la part du marché du diagnostic in vitro - Rapport de recherche de lindustrie - Tendances de croissance</a:t>
            </a:r>
            <a:endParaRPr>
              <a:latin typeface="Josefin Sans"/>
              <a:ea typeface="Josefin Sans"/>
              <a:cs typeface="Josefin Sans"/>
              <a:sym typeface="Josefin Sans"/>
            </a:endParaRPr>
          </a:p>
          <a:p>
            <a:pPr marL="457200" lvl="0" indent="-317500" algn="just" rtl="0">
              <a:lnSpc>
                <a:spcPct val="100000"/>
              </a:lnSpc>
              <a:spcBef>
                <a:spcPts val="1000"/>
              </a:spcBef>
              <a:spcAft>
                <a:spcPts val="0"/>
              </a:spcAft>
              <a:buSzPts val="1400"/>
              <a:buFont typeface="Josefin Sans"/>
              <a:buChar char="●"/>
            </a:pPr>
            <a:r>
              <a:rPr lang="fr-FR" sz="1100" b="1">
                <a:latin typeface="Josefin Sans"/>
                <a:ea typeface="Josefin Sans"/>
                <a:cs typeface="Josefin Sans"/>
                <a:sym typeface="Josefin Sans"/>
              </a:rPr>
              <a:t>Data Bridge Market Resarch </a:t>
            </a:r>
            <a:r>
              <a:rPr lang="fr-FR">
                <a:latin typeface="Josefin Sans"/>
                <a:ea typeface="Josefin Sans"/>
                <a:cs typeface="Josefin Sans"/>
                <a:sym typeface="Josefin Sans"/>
              </a:rPr>
              <a:t>: </a:t>
            </a:r>
            <a:r>
              <a:rPr lang="fr-FR" sz="1100" u="sng">
                <a:solidFill>
                  <a:schemeClr val="hlink"/>
                </a:solidFill>
                <a:latin typeface="Arial"/>
                <a:ea typeface="Arial"/>
                <a:cs typeface="Arial"/>
                <a:sym typeface="Arial"/>
                <a:hlinkClick r:id="rId6"/>
              </a:rPr>
              <a:t>Taille Du Marché Des Diagnostics In Vitro (Div) , Demande Et Perspectives Futures D'Ici 2029</a:t>
            </a:r>
            <a:endParaRPr>
              <a:latin typeface="Josefin Sans"/>
              <a:ea typeface="Josefin Sans"/>
              <a:cs typeface="Josefin Sans"/>
              <a:sym typeface="Josefi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d56f1f76be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g2d56f1f76be_0_9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fr-FR">
                <a:latin typeface="Josefin Sans Medium"/>
                <a:ea typeface="Josefin Sans Medium"/>
                <a:cs typeface="Josefin Sans Medium"/>
                <a:sym typeface="Josefin Sans Medium"/>
              </a:rPr>
              <a:t>As an IVD product the current market was estimated at 102.18 B USD this year and is expected to reach 131.66B USD in 2029 with CAGR of 5,20% per year</a:t>
            </a:r>
            <a:endParaRPr>
              <a:latin typeface="Josefin Sans Medium"/>
              <a:ea typeface="Josefin Sans Medium"/>
              <a:cs typeface="Josefin Sans Medium"/>
              <a:sym typeface="Josefin Sans Medium"/>
            </a:endParaRPr>
          </a:p>
          <a:p>
            <a:pPr marL="0" lvl="0" indent="0" algn="just" rtl="0">
              <a:lnSpc>
                <a:spcPct val="100000"/>
              </a:lnSpc>
              <a:spcBef>
                <a:spcPts val="0"/>
              </a:spcBef>
              <a:spcAft>
                <a:spcPts val="0"/>
              </a:spcAft>
              <a:buSzPts val="1400"/>
              <a:buNone/>
            </a:pPr>
            <a:endParaRPr>
              <a:latin typeface="Josefin Sans Medium"/>
              <a:ea typeface="Josefin Sans Medium"/>
              <a:cs typeface="Josefin Sans Medium"/>
              <a:sym typeface="Josefin Sans Medium"/>
            </a:endParaRPr>
          </a:p>
          <a:p>
            <a:pPr marL="0" lvl="0" indent="0" algn="just" rtl="0">
              <a:lnSpc>
                <a:spcPct val="100000"/>
              </a:lnSpc>
              <a:spcBef>
                <a:spcPts val="0"/>
              </a:spcBef>
              <a:spcAft>
                <a:spcPts val="0"/>
              </a:spcAft>
              <a:buSzPts val="1400"/>
              <a:buNone/>
            </a:pPr>
            <a:r>
              <a:rPr lang="fr-FR">
                <a:latin typeface="Josefin Sans Medium"/>
                <a:ea typeface="Josefin Sans Medium"/>
                <a:cs typeface="Josefin Sans Medium"/>
                <a:sym typeface="Josefin Sans Medium"/>
              </a:rPr>
              <a:t>Obviously the US market is the biggest, but the fastest growing one is currently Asia</a:t>
            </a:r>
            <a:endParaRPr>
              <a:latin typeface="Josefin Sans Medium"/>
              <a:ea typeface="Josefin Sans Medium"/>
              <a:cs typeface="Josefin Sans Medium"/>
              <a:sym typeface="Josefin Sans Medium"/>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b="1">
                <a:highlight>
                  <a:srgbClr val="F1764A"/>
                </a:highlight>
                <a:latin typeface="Josefin Sans"/>
                <a:ea typeface="Josefin Sans"/>
                <a:cs typeface="Josefin Sans"/>
                <a:sym typeface="Josefin Sans"/>
              </a:rPr>
              <a:t>Other data :</a:t>
            </a:r>
            <a:endParaRPr b="1">
              <a:highlight>
                <a:srgbClr val="F1764A"/>
              </a:highlight>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b="1">
              <a:highlight>
                <a:srgbClr val="F1764A"/>
              </a:highlight>
              <a:latin typeface="Josefin Sans"/>
              <a:ea typeface="Josefin Sans"/>
              <a:cs typeface="Josefin Sans"/>
              <a:sym typeface="Josefin Sans"/>
            </a:endParaRPr>
          </a:p>
          <a:p>
            <a:pPr marL="457200" lvl="0" indent="-317500" algn="just" rtl="0">
              <a:lnSpc>
                <a:spcPct val="100000"/>
              </a:lnSpc>
              <a:spcBef>
                <a:spcPts val="0"/>
              </a:spcBef>
              <a:spcAft>
                <a:spcPts val="0"/>
              </a:spcAft>
              <a:buSzPts val="1400"/>
              <a:buFont typeface="Josefin Sans"/>
              <a:buChar char="●"/>
            </a:pPr>
            <a:r>
              <a:rPr lang="fr-FR" b="1">
                <a:latin typeface="Josefin Sans"/>
                <a:ea typeface="Josefin Sans"/>
                <a:cs typeface="Josefin Sans"/>
                <a:sym typeface="Josefin Sans"/>
              </a:rPr>
              <a:t>CAGR (Compound Annual Growth Rate) : 5,20% (between 2024-2029)</a:t>
            </a:r>
            <a:endParaRPr b="1">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r>
              <a:rPr lang="fr-FR" b="1">
                <a:highlight>
                  <a:srgbClr val="FFFF00"/>
                </a:highlight>
                <a:latin typeface="Josefin Sans"/>
                <a:ea typeface="Josefin Sans"/>
                <a:cs typeface="Josefin Sans"/>
                <a:sym typeface="Josefin Sans"/>
              </a:rPr>
              <a:t>List of references :</a:t>
            </a:r>
            <a:endParaRPr b="1">
              <a:highlight>
                <a:srgbClr val="FFFF00"/>
              </a:highlight>
              <a:latin typeface="Josefin Sans"/>
              <a:ea typeface="Josefin Sans"/>
              <a:cs typeface="Josefin Sans"/>
              <a:sym typeface="Josefin Sans"/>
            </a:endParaRPr>
          </a:p>
          <a:p>
            <a:pPr marL="457200" lvl="0" indent="-298450" algn="l" rtl="0">
              <a:lnSpc>
                <a:spcPct val="115000"/>
              </a:lnSpc>
              <a:spcBef>
                <a:spcPts val="1200"/>
              </a:spcBef>
              <a:spcAft>
                <a:spcPts val="0"/>
              </a:spcAft>
              <a:buSzPts val="1100"/>
              <a:buFont typeface="Arial"/>
              <a:buChar char="●"/>
            </a:pPr>
            <a:r>
              <a:rPr lang="fr-FR" sz="1100" b="1">
                <a:latin typeface="Josefin Sans"/>
                <a:ea typeface="Josefin Sans"/>
                <a:cs typeface="Josefin Sans"/>
                <a:sym typeface="Josefin Sans"/>
              </a:rPr>
              <a:t>EU Regulation (2017/746):  </a:t>
            </a:r>
            <a:r>
              <a:rPr lang="fr-FR" sz="1100" u="sng">
                <a:solidFill>
                  <a:schemeClr val="hlink"/>
                </a:solidFill>
                <a:latin typeface="Josefin Sans"/>
                <a:ea typeface="Josefin Sans"/>
                <a:cs typeface="Josefin Sans"/>
                <a:sym typeface="Josefin Sans"/>
                <a:hlinkClick r:id="rId3"/>
              </a:rPr>
              <a:t>REGULATION (EU) 2017/ 746 OF THE EUROPEAN PARLIAMENT AND OF THE COUNCIL - of 5 April 2017 - on in vitro diagnostic medical devices and repealing Directive 98/ 79/ EC and Commission Decision 2010/ 227/ EU</a:t>
            </a:r>
            <a:r>
              <a:rPr lang="fr-FR" sz="1100" b="1">
                <a:latin typeface="Josefin Sans"/>
                <a:ea typeface="Josefin Sans"/>
                <a:cs typeface="Josefin Sans"/>
                <a:sym typeface="Josefin Sans"/>
              </a:rPr>
              <a:t/>
            </a:r>
            <a:br>
              <a:rPr lang="fr-FR" sz="1100" b="1">
                <a:latin typeface="Josefin Sans"/>
                <a:ea typeface="Josefin Sans"/>
                <a:cs typeface="Josefin Sans"/>
                <a:sym typeface="Josefin Sans"/>
              </a:rPr>
            </a:br>
            <a:r>
              <a:rPr lang="fr-FR" sz="1100">
                <a:latin typeface="Josefin Sans"/>
                <a:ea typeface="Josefin Sans"/>
                <a:cs typeface="Josefin Sans"/>
                <a:sym typeface="Josefin Sans"/>
              </a:rPr>
              <a:t>Regulation (EU) 2017/746 of the European Parliament and of the Council, dated 5 April 2017, on in vitro diagnostic medical devices, repealing Directive 98/79/EC and Commission Decision 2010/227/EU.</a:t>
            </a:r>
            <a:endParaRPr sz="1100">
              <a:latin typeface="Josefin Sans"/>
              <a:ea typeface="Josefin Sans"/>
              <a:cs typeface="Josefin Sans"/>
              <a:sym typeface="Josefin Sans"/>
            </a:endParaRPr>
          </a:p>
          <a:p>
            <a:pPr marL="0" lvl="0" indent="0" algn="l" rtl="0">
              <a:lnSpc>
                <a:spcPct val="115000"/>
              </a:lnSpc>
              <a:spcBef>
                <a:spcPts val="0"/>
              </a:spcBef>
              <a:spcAft>
                <a:spcPts val="0"/>
              </a:spcAft>
              <a:buNone/>
            </a:pPr>
            <a:endParaRPr sz="1100">
              <a:latin typeface="Josefin Sans"/>
              <a:ea typeface="Josefin Sans"/>
              <a:cs typeface="Josefin Sans"/>
              <a:sym typeface="Josefin Sans"/>
            </a:endParaRPr>
          </a:p>
          <a:p>
            <a:pPr marL="457200" lvl="0" indent="-298450" algn="l" rtl="0">
              <a:lnSpc>
                <a:spcPct val="115000"/>
              </a:lnSpc>
              <a:spcBef>
                <a:spcPts val="0"/>
              </a:spcBef>
              <a:spcAft>
                <a:spcPts val="0"/>
              </a:spcAft>
              <a:buSzPts val="1100"/>
              <a:buFont typeface="Arial"/>
              <a:buChar char="●"/>
            </a:pPr>
            <a:r>
              <a:rPr lang="fr-FR" sz="1100" b="1">
                <a:latin typeface="Josefin Sans"/>
                <a:ea typeface="Josefin Sans"/>
                <a:cs typeface="Josefin Sans"/>
                <a:sym typeface="Josefin Sans"/>
              </a:rPr>
              <a:t>FDA Regulation: </a:t>
            </a:r>
            <a:r>
              <a:rPr lang="fr-FR" sz="1100" u="sng">
                <a:solidFill>
                  <a:schemeClr val="hlink"/>
                </a:solidFill>
                <a:latin typeface="Josefin Sans"/>
                <a:ea typeface="Josefin Sans"/>
                <a:cs typeface="Josefin Sans"/>
                <a:sym typeface="Josefin Sans"/>
                <a:hlinkClick r:id="rId4"/>
              </a:rPr>
              <a:t>Overview of IVD Regulation | FDA</a:t>
            </a:r>
            <a:r>
              <a:rPr lang="fr-FR" sz="1100" b="1">
                <a:latin typeface="Josefin Sans"/>
                <a:ea typeface="Josefin Sans"/>
                <a:cs typeface="Josefin Sans"/>
                <a:sym typeface="Josefin Sans"/>
              </a:rPr>
              <a:t/>
            </a:r>
            <a:br>
              <a:rPr lang="fr-FR" sz="1100" b="1">
                <a:latin typeface="Josefin Sans"/>
                <a:ea typeface="Josefin Sans"/>
                <a:cs typeface="Josefin Sans"/>
                <a:sym typeface="Josefin Sans"/>
              </a:rPr>
            </a:br>
            <a:r>
              <a:rPr lang="fr-FR" sz="1100">
                <a:latin typeface="Josefin Sans"/>
                <a:ea typeface="Josefin Sans"/>
                <a:cs typeface="Josefin Sans"/>
                <a:sym typeface="Josefin Sans"/>
              </a:rPr>
              <a:t>FDA 21 CFR 809.3, regarding in vitro diagnostic products (IVD).</a:t>
            </a:r>
            <a:endParaRPr>
              <a:latin typeface="Josefin Sans"/>
              <a:ea typeface="Josefin Sans"/>
              <a:cs typeface="Josefin Sans"/>
              <a:sym typeface="Josefin Sans"/>
            </a:endParaRPr>
          </a:p>
          <a:p>
            <a:pPr marL="457200" lvl="0" indent="-317500" algn="just" rtl="0">
              <a:lnSpc>
                <a:spcPct val="100000"/>
              </a:lnSpc>
              <a:spcBef>
                <a:spcPts val="1200"/>
              </a:spcBef>
              <a:spcAft>
                <a:spcPts val="0"/>
              </a:spcAft>
              <a:buSzPts val="1400"/>
              <a:buFont typeface="Josefin Sans"/>
              <a:buChar char="●"/>
            </a:pPr>
            <a:r>
              <a:rPr lang="fr-FR" sz="1100" b="1">
                <a:latin typeface="Josefin Sans"/>
                <a:ea typeface="Josefin Sans"/>
                <a:cs typeface="Josefin Sans"/>
                <a:sym typeface="Josefin Sans"/>
              </a:rPr>
              <a:t>Mordo Intelligence</a:t>
            </a:r>
            <a:r>
              <a:rPr lang="fr-FR" b="1">
                <a:latin typeface="Josefin Sans"/>
                <a:ea typeface="Josefin Sans"/>
                <a:cs typeface="Josefin Sans"/>
                <a:sym typeface="Josefin Sans"/>
              </a:rPr>
              <a:t> :</a:t>
            </a:r>
            <a:r>
              <a:rPr lang="fr-FR">
                <a:latin typeface="Josefin Sans"/>
                <a:ea typeface="Josefin Sans"/>
                <a:cs typeface="Josefin Sans"/>
                <a:sym typeface="Josefin Sans"/>
              </a:rPr>
              <a:t> </a:t>
            </a:r>
            <a:r>
              <a:rPr lang="fr-FR" sz="1100" u="sng">
                <a:solidFill>
                  <a:schemeClr val="hlink"/>
                </a:solidFill>
                <a:latin typeface="Josefin Sans"/>
                <a:ea typeface="Josefin Sans"/>
                <a:cs typeface="Josefin Sans"/>
                <a:sym typeface="Josefin Sans"/>
                <a:hlinkClick r:id="rId5"/>
              </a:rPr>
              <a:t>Analyse de la taille et de la part du marché du diagnostic in vitro - Rapport de recherche de lindustrie - Tendances de croissance</a:t>
            </a:r>
            <a:endParaRPr>
              <a:latin typeface="Josefin Sans"/>
              <a:ea typeface="Josefin Sans"/>
              <a:cs typeface="Josefin Sans"/>
              <a:sym typeface="Josefin Sans"/>
            </a:endParaRPr>
          </a:p>
          <a:p>
            <a:pPr marL="457200" lvl="0" indent="-317500" algn="just" rtl="0">
              <a:lnSpc>
                <a:spcPct val="100000"/>
              </a:lnSpc>
              <a:spcBef>
                <a:spcPts val="1000"/>
              </a:spcBef>
              <a:spcAft>
                <a:spcPts val="0"/>
              </a:spcAft>
              <a:buSzPts val="1400"/>
              <a:buFont typeface="Josefin Sans"/>
              <a:buChar char="●"/>
            </a:pPr>
            <a:r>
              <a:rPr lang="fr-FR" sz="1100" b="1">
                <a:latin typeface="Josefin Sans"/>
                <a:ea typeface="Josefin Sans"/>
                <a:cs typeface="Josefin Sans"/>
                <a:sym typeface="Josefin Sans"/>
              </a:rPr>
              <a:t>Data Bridge Market Resarch </a:t>
            </a:r>
            <a:r>
              <a:rPr lang="fr-FR">
                <a:latin typeface="Josefin Sans"/>
                <a:ea typeface="Josefin Sans"/>
                <a:cs typeface="Josefin Sans"/>
                <a:sym typeface="Josefin Sans"/>
              </a:rPr>
              <a:t>: </a:t>
            </a:r>
            <a:r>
              <a:rPr lang="fr-FR" sz="1100" u="sng">
                <a:solidFill>
                  <a:schemeClr val="hlink"/>
                </a:solidFill>
                <a:latin typeface="Arial"/>
                <a:ea typeface="Arial"/>
                <a:cs typeface="Arial"/>
                <a:sym typeface="Arial"/>
                <a:hlinkClick r:id="rId6"/>
              </a:rPr>
              <a:t>Taille Du Marché Des Diagnostics In Vitro (Div) , Demande Et Perspectives Futures D'Ici 2029</a:t>
            </a:r>
            <a:endParaRPr>
              <a:latin typeface="Josefin Sans"/>
              <a:ea typeface="Josefin Sans"/>
              <a:cs typeface="Josefin Sans"/>
              <a:sym typeface="Josefi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137bed1299_3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g3137bed1299_3_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rgbClr val="293F76"/>
              </a:buClr>
              <a:buSzPts val="1400"/>
              <a:buFont typeface="Josefin Sans"/>
              <a:buChar char="●"/>
            </a:pPr>
            <a:r>
              <a:rPr lang="fr-FR" sz="1400" b="1">
                <a:solidFill>
                  <a:srgbClr val="DB4610"/>
                </a:solidFill>
                <a:latin typeface="Josefin Sans"/>
                <a:ea typeface="Josefin Sans"/>
                <a:cs typeface="Josefin Sans"/>
                <a:sym typeface="Josefin Sans"/>
              </a:rPr>
              <a:t>SOFTWARE </a:t>
            </a:r>
            <a:r>
              <a:rPr lang="fr-FR" sz="1400" b="1">
                <a:solidFill>
                  <a:srgbClr val="293F76"/>
                </a:solidFill>
                <a:latin typeface="Josefin Sans"/>
                <a:ea typeface="Josefin Sans"/>
                <a:cs typeface="Josefin Sans"/>
                <a:sym typeface="Josefin Sans"/>
              </a:rPr>
              <a:t>: The software used for data processing, analysis, and classification of exosome SERS signals</a:t>
            </a:r>
            <a:endParaRPr sz="1400" b="1">
              <a:solidFill>
                <a:srgbClr val="293F76"/>
              </a:solidFill>
              <a:latin typeface="Josefin Sans"/>
              <a:ea typeface="Josefin Sans"/>
              <a:cs typeface="Josefin Sans"/>
              <a:sym typeface="Josefin Sans"/>
            </a:endParaRPr>
          </a:p>
          <a:p>
            <a:pPr marL="0" lvl="0" indent="0" algn="l" rtl="0">
              <a:spcBef>
                <a:spcPts val="0"/>
              </a:spcBef>
              <a:spcAft>
                <a:spcPts val="0"/>
              </a:spcAft>
              <a:buNone/>
            </a:pPr>
            <a:endParaRPr sz="1400">
              <a:latin typeface="Josefin Sans"/>
              <a:ea typeface="Josefin Sans"/>
              <a:cs typeface="Josefin Sans"/>
              <a:sym typeface="Josefin Sans"/>
            </a:endParaRPr>
          </a:p>
          <a:p>
            <a:pPr marL="457200" lvl="0" indent="-317500" algn="l" rtl="0">
              <a:spcBef>
                <a:spcPts val="0"/>
              </a:spcBef>
              <a:spcAft>
                <a:spcPts val="0"/>
              </a:spcAft>
              <a:buClr>
                <a:srgbClr val="293F76"/>
              </a:buClr>
              <a:buSzPts val="1400"/>
              <a:buFont typeface="Josefin Sans"/>
              <a:buChar char="●"/>
            </a:pPr>
            <a:r>
              <a:rPr lang="fr-FR" sz="1400" b="1">
                <a:solidFill>
                  <a:srgbClr val="DB4610"/>
                </a:solidFill>
                <a:latin typeface="Josefin Sans"/>
                <a:ea typeface="Josefin Sans"/>
                <a:cs typeface="Josefin Sans"/>
                <a:sym typeface="Josefin Sans"/>
              </a:rPr>
              <a:t>DATASET </a:t>
            </a:r>
            <a:r>
              <a:rPr lang="fr-FR" sz="1400" b="1">
                <a:solidFill>
                  <a:srgbClr val="293F76"/>
                </a:solidFill>
                <a:latin typeface="Josefin Sans"/>
                <a:ea typeface="Josefin Sans"/>
                <a:cs typeface="Josefin Sans"/>
                <a:sym typeface="Josefin Sans"/>
              </a:rPr>
              <a:t>: Trade secret protection is the primary method for protecting datasets, particularly the confidential clinical information linked to the exosome profiles</a:t>
            </a:r>
            <a:endParaRPr sz="1400" b="1">
              <a:solidFill>
                <a:srgbClr val="293F76"/>
              </a:solidFill>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3137bed1299_3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3137bed1299_3_10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900" b="1">
                <a:solidFill>
                  <a:srgbClr val="F1764A"/>
                </a:solidFill>
                <a:latin typeface="Josefin Sans"/>
                <a:ea typeface="Josefin Sans"/>
                <a:cs typeface="Josefin Sans"/>
                <a:sym typeface="Josefin Sans"/>
              </a:rPr>
              <a:t>SOFTWARE : </a:t>
            </a:r>
            <a:endParaRPr sz="1900" b="1">
              <a:solidFill>
                <a:srgbClr val="F1764A"/>
              </a:solidFill>
              <a:latin typeface="Josefin Sans"/>
              <a:ea typeface="Josefin Sans"/>
              <a:cs typeface="Josefin Sans"/>
              <a:sym typeface="Josefin Sans"/>
            </a:endParaRPr>
          </a:p>
          <a:p>
            <a:pPr marL="0" lvl="0" indent="0" algn="l" rtl="0">
              <a:spcBef>
                <a:spcPts val="0"/>
              </a:spcBef>
              <a:spcAft>
                <a:spcPts val="0"/>
              </a:spcAft>
              <a:buNone/>
            </a:pPr>
            <a:endParaRPr sz="1900" b="1">
              <a:solidFill>
                <a:srgbClr val="F1764A"/>
              </a:solidFill>
              <a:latin typeface="Josefin Slab"/>
              <a:ea typeface="Josefin Slab"/>
              <a:cs typeface="Josefin Slab"/>
              <a:sym typeface="Josefin Slab"/>
            </a:endParaRPr>
          </a:p>
          <a:p>
            <a:pPr marL="0" lvl="0" indent="0" algn="l" rtl="0">
              <a:spcBef>
                <a:spcPts val="0"/>
              </a:spcBef>
              <a:spcAft>
                <a:spcPts val="0"/>
              </a:spcAft>
              <a:buNone/>
            </a:pPr>
            <a:r>
              <a:rPr lang="fr-FR" sz="1900" b="1">
                <a:solidFill>
                  <a:srgbClr val="F1764A"/>
                </a:solidFill>
                <a:latin typeface="Josefin Slab"/>
                <a:ea typeface="Josefin Slab"/>
                <a:cs typeface="Josefin Slab"/>
                <a:sym typeface="Josefin Slab"/>
              </a:rPr>
              <a:t>Competitive Advantage:</a:t>
            </a:r>
            <a:r>
              <a:rPr lang="fr-FR" sz="1900" b="1">
                <a:solidFill>
                  <a:srgbClr val="293F76"/>
                </a:solidFill>
                <a:latin typeface="Josefin Slab"/>
                <a:ea typeface="Josefin Slab"/>
                <a:cs typeface="Josefin Slab"/>
                <a:sym typeface="Josefin Slab"/>
              </a:rPr>
              <a:t> The software's ability to process, analyze, and classify exosome SERS signals is the core of the diagnostic system. Its accuracy, speed, and efficiency directly impact the system's effectiveness and market value.</a:t>
            </a:r>
            <a:endParaRPr sz="1900" b="1">
              <a:solidFill>
                <a:srgbClr val="293F76"/>
              </a:solidFill>
              <a:latin typeface="Josefin Slab"/>
              <a:ea typeface="Josefin Slab"/>
              <a:cs typeface="Josefin Slab"/>
              <a:sym typeface="Josefin Slab"/>
            </a:endParaRPr>
          </a:p>
          <a:p>
            <a:pPr marL="914400" lvl="0" indent="0" algn="l" rtl="0">
              <a:spcBef>
                <a:spcPts val="0"/>
              </a:spcBef>
              <a:spcAft>
                <a:spcPts val="0"/>
              </a:spcAft>
              <a:buNone/>
            </a:pPr>
            <a:endParaRPr sz="1900" b="1">
              <a:solidFill>
                <a:srgbClr val="F1764A"/>
              </a:solidFill>
              <a:latin typeface="Josefin Slab"/>
              <a:ea typeface="Josefin Slab"/>
              <a:cs typeface="Josefin Slab"/>
              <a:sym typeface="Josefin Slab"/>
            </a:endParaRPr>
          </a:p>
          <a:p>
            <a:pPr marL="0" lvl="0" indent="0" algn="l" rtl="0">
              <a:spcBef>
                <a:spcPts val="0"/>
              </a:spcBef>
              <a:spcAft>
                <a:spcPts val="0"/>
              </a:spcAft>
              <a:buNone/>
            </a:pPr>
            <a:r>
              <a:rPr lang="fr-FR" sz="1900" b="1">
                <a:solidFill>
                  <a:srgbClr val="F1764A"/>
                </a:solidFill>
                <a:latin typeface="Josefin Slab"/>
                <a:ea typeface="Josefin Slab"/>
                <a:cs typeface="Josefin Slab"/>
                <a:sym typeface="Josefin Slab"/>
              </a:rPr>
              <a:t>Market Differentiation:</a:t>
            </a:r>
            <a:r>
              <a:rPr lang="fr-FR" sz="1900" b="1">
                <a:solidFill>
                  <a:srgbClr val="293F76"/>
                </a:solidFill>
                <a:latin typeface="Josefin Slab"/>
                <a:ea typeface="Josefin Slab"/>
                <a:cs typeface="Josefin Slab"/>
                <a:sym typeface="Josefin Slab"/>
              </a:rPr>
              <a:t> A well-designed software package with user-friendly interfaces and robust functionalities can differentiate the business from competitors.</a:t>
            </a:r>
            <a:endParaRPr sz="1900" b="1">
              <a:solidFill>
                <a:srgbClr val="293F76"/>
              </a:solidFill>
              <a:latin typeface="Josefin Slab"/>
              <a:ea typeface="Josefin Slab"/>
              <a:cs typeface="Josefin Slab"/>
              <a:sym typeface="Josefin Slab"/>
            </a:endParaRPr>
          </a:p>
          <a:p>
            <a:pPr marL="0" lvl="0" indent="0" algn="l" rtl="0">
              <a:spcBef>
                <a:spcPts val="0"/>
              </a:spcBef>
              <a:spcAft>
                <a:spcPts val="0"/>
              </a:spcAft>
              <a:buNone/>
            </a:pPr>
            <a:endParaRPr sz="1900" b="1">
              <a:solidFill>
                <a:srgbClr val="F1764A"/>
              </a:solidFill>
              <a:latin typeface="Josefin Slab"/>
              <a:ea typeface="Josefin Slab"/>
              <a:cs typeface="Josefin Slab"/>
              <a:sym typeface="Josefin Slab"/>
            </a:endParaRPr>
          </a:p>
          <a:p>
            <a:pPr marL="0" lvl="0" indent="0" algn="l" rtl="0">
              <a:spcBef>
                <a:spcPts val="0"/>
              </a:spcBef>
              <a:spcAft>
                <a:spcPts val="0"/>
              </a:spcAft>
              <a:buNone/>
            </a:pPr>
            <a:r>
              <a:rPr lang="fr-FR" sz="1900" b="1">
                <a:solidFill>
                  <a:srgbClr val="F1764A"/>
                </a:solidFill>
                <a:latin typeface="Josefin Slab"/>
                <a:ea typeface="Josefin Slab"/>
                <a:cs typeface="Josefin Slab"/>
                <a:sym typeface="Josefin Slab"/>
              </a:rPr>
              <a:t>Expansion to Other Diseases:</a:t>
            </a:r>
            <a:r>
              <a:rPr lang="fr-FR" sz="1900" b="1">
                <a:solidFill>
                  <a:srgbClr val="293F76"/>
                </a:solidFill>
                <a:latin typeface="Josefin Slab"/>
                <a:ea typeface="Josefin Slab"/>
                <a:cs typeface="Josefin Slab"/>
                <a:sym typeface="Josefin Slab"/>
              </a:rPr>
              <a:t> The modular nature of the software allows for the addition of diagnostic modules for other diseases, broadening the business's potential market and revenue sources.</a:t>
            </a:r>
            <a:endParaRPr>
              <a:latin typeface="Josefin Sans"/>
              <a:ea typeface="Josefin Sans"/>
              <a:cs typeface="Josefin Sans"/>
              <a:sym typeface="Josefin Sans"/>
            </a:endParaRPr>
          </a:p>
          <a:p>
            <a:pPr marL="0" lvl="0" indent="0" algn="l" rtl="0">
              <a:spcBef>
                <a:spcPts val="0"/>
              </a:spcBef>
              <a:spcAft>
                <a:spcPts val="0"/>
              </a:spcAft>
              <a:buNone/>
            </a:pPr>
            <a:endParaRPr>
              <a:latin typeface="Josefin Sans"/>
              <a:ea typeface="Josefin Sans"/>
              <a:cs typeface="Josefin Sans"/>
              <a:sym typeface="Josefin Sans"/>
            </a:endParaRPr>
          </a:p>
          <a:p>
            <a:pPr marL="0" lvl="0" indent="0" algn="l" rtl="0">
              <a:spcBef>
                <a:spcPts val="0"/>
              </a:spcBef>
              <a:spcAft>
                <a:spcPts val="0"/>
              </a:spcAft>
              <a:buNone/>
            </a:pPr>
            <a:endParaRPr>
              <a:latin typeface="Josefin Sans"/>
              <a:ea typeface="Josefin Sans"/>
              <a:cs typeface="Josefin Sans"/>
              <a:sym typeface="Josefin Sans"/>
            </a:endParaRPr>
          </a:p>
          <a:p>
            <a:pPr marL="0" lvl="0" indent="0" algn="l" rtl="0">
              <a:spcBef>
                <a:spcPts val="0"/>
              </a:spcBef>
              <a:spcAft>
                <a:spcPts val="0"/>
              </a:spcAft>
              <a:buSzPts val="1100"/>
              <a:buNone/>
            </a:pPr>
            <a:r>
              <a:rPr lang="fr-FR" sz="1900" b="1">
                <a:solidFill>
                  <a:srgbClr val="F1764A"/>
                </a:solidFill>
                <a:latin typeface="Josefin Sans"/>
                <a:ea typeface="Josefin Sans"/>
                <a:cs typeface="Josefin Sans"/>
                <a:sym typeface="Josefin Sans"/>
              </a:rPr>
              <a:t>DATASET: </a:t>
            </a:r>
            <a:endParaRPr sz="1900" b="1">
              <a:solidFill>
                <a:srgbClr val="F1764A"/>
              </a:solidFill>
              <a:latin typeface="Josefin Sans"/>
              <a:ea typeface="Josefin Sans"/>
              <a:cs typeface="Josefin Sans"/>
              <a:sym typeface="Josefin Sans"/>
            </a:endParaRPr>
          </a:p>
          <a:p>
            <a:pPr marL="0" lvl="0" indent="0" algn="l" rtl="0">
              <a:spcBef>
                <a:spcPts val="0"/>
              </a:spcBef>
              <a:spcAft>
                <a:spcPts val="0"/>
              </a:spcAft>
              <a:buNone/>
            </a:pPr>
            <a:endParaRPr sz="1900" b="1">
              <a:solidFill>
                <a:srgbClr val="F1764A"/>
              </a:solidFill>
              <a:latin typeface="Josefin Slab"/>
              <a:ea typeface="Josefin Slab"/>
              <a:cs typeface="Josefin Slab"/>
              <a:sym typeface="Josefin Slab"/>
            </a:endParaRPr>
          </a:p>
          <a:p>
            <a:pPr marL="0" lvl="0" indent="0" algn="l" rtl="0">
              <a:spcBef>
                <a:spcPts val="0"/>
              </a:spcBef>
              <a:spcAft>
                <a:spcPts val="0"/>
              </a:spcAft>
              <a:buNone/>
            </a:pPr>
            <a:r>
              <a:rPr lang="fr-FR" sz="1900" b="1">
                <a:solidFill>
                  <a:srgbClr val="F1764A"/>
                </a:solidFill>
                <a:latin typeface="Josefin Slab"/>
                <a:ea typeface="Josefin Slab"/>
                <a:cs typeface="Josefin Slab"/>
                <a:sym typeface="Josefin Slab"/>
              </a:rPr>
              <a:t>Model Training and Validation:</a:t>
            </a:r>
            <a:r>
              <a:rPr lang="fr-FR" sz="1900" b="1">
                <a:solidFill>
                  <a:srgbClr val="293F76"/>
                </a:solidFill>
                <a:latin typeface="Josefin Slab"/>
                <a:ea typeface="Josefin Slab"/>
                <a:cs typeface="Josefin Slab"/>
                <a:sym typeface="Josefin Slab"/>
              </a:rPr>
              <a:t> The curated datasets are essential for training and validating the AI models, ensuring high diagnostic accuracy.</a:t>
            </a:r>
            <a:endParaRPr sz="1900" b="1">
              <a:solidFill>
                <a:srgbClr val="293F76"/>
              </a:solidFill>
              <a:latin typeface="Josefin Slab"/>
              <a:ea typeface="Josefin Slab"/>
              <a:cs typeface="Josefin Slab"/>
              <a:sym typeface="Josefin Slab"/>
            </a:endParaRPr>
          </a:p>
          <a:p>
            <a:pPr marL="0" lvl="0" indent="0" algn="l" rtl="0">
              <a:spcBef>
                <a:spcPts val="0"/>
              </a:spcBef>
              <a:spcAft>
                <a:spcPts val="0"/>
              </a:spcAft>
              <a:buNone/>
            </a:pPr>
            <a:endParaRPr sz="1900" b="1">
              <a:solidFill>
                <a:srgbClr val="F1764A"/>
              </a:solidFill>
              <a:latin typeface="Josefin Slab"/>
              <a:ea typeface="Josefin Slab"/>
              <a:cs typeface="Josefin Slab"/>
              <a:sym typeface="Josefin Slab"/>
            </a:endParaRPr>
          </a:p>
          <a:p>
            <a:pPr marL="0" lvl="0" indent="0" algn="l" rtl="0">
              <a:spcBef>
                <a:spcPts val="0"/>
              </a:spcBef>
              <a:spcAft>
                <a:spcPts val="0"/>
              </a:spcAft>
              <a:buNone/>
            </a:pPr>
            <a:r>
              <a:rPr lang="fr-FR" sz="1900" b="1">
                <a:solidFill>
                  <a:srgbClr val="F1764A"/>
                </a:solidFill>
                <a:latin typeface="Josefin Slab"/>
                <a:ea typeface="Josefin Slab"/>
                <a:cs typeface="Josefin Slab"/>
                <a:sym typeface="Josefin Slab"/>
              </a:rPr>
              <a:t>Algorithm Refinement:</a:t>
            </a:r>
            <a:r>
              <a:rPr lang="fr-FR" sz="1900" b="1">
                <a:solidFill>
                  <a:srgbClr val="293F76"/>
                </a:solidFill>
                <a:latin typeface="Josefin Slab"/>
                <a:ea typeface="Josefin Slab"/>
                <a:cs typeface="Josefin Slab"/>
                <a:sym typeface="Josefin Slab"/>
              </a:rPr>
              <a:t> The datasets enable continuous improvement and refinement of the algorithms, leading to better performance and potentially new discoveries</a:t>
            </a:r>
            <a:endParaRPr>
              <a:latin typeface="Josefin Sans"/>
              <a:ea typeface="Josefin Sans"/>
              <a:cs typeface="Josefin Sans"/>
              <a:sym typeface="Josefi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137bed1299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g3137bed1299_3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Josefin Sans"/>
              <a:buChar char="●"/>
            </a:pPr>
            <a:r>
              <a:rPr lang="fr-FR" sz="1400" b="1">
                <a:solidFill>
                  <a:schemeClr val="accent2"/>
                </a:solidFill>
                <a:latin typeface="Josefin Sans"/>
                <a:ea typeface="Josefin Sans"/>
                <a:cs typeface="Josefin Sans"/>
                <a:sym typeface="Josefin Sans"/>
              </a:rPr>
              <a:t>SOFTWARE </a:t>
            </a:r>
            <a:r>
              <a:rPr lang="fr-FR" sz="1400" b="1">
                <a:solidFill>
                  <a:srgbClr val="293F76"/>
                </a:solidFill>
                <a:latin typeface="Josefin Sans"/>
                <a:ea typeface="Josefin Sans"/>
                <a:cs typeface="Josefin Sans"/>
                <a:sym typeface="Josefin Sans"/>
              </a:rPr>
              <a:t>: Copyright protection is essential for the source code</a:t>
            </a:r>
            <a:endParaRPr sz="1400" b="1">
              <a:solidFill>
                <a:srgbClr val="293F76"/>
              </a:solidFill>
              <a:latin typeface="Josefin Sans"/>
              <a:ea typeface="Josefin Sans"/>
              <a:cs typeface="Josefin Sans"/>
              <a:sym typeface="Josefin Sans"/>
            </a:endParaRPr>
          </a:p>
          <a:p>
            <a:pPr marL="457200" lvl="0" indent="0" algn="l" rtl="0">
              <a:spcBef>
                <a:spcPts val="0"/>
              </a:spcBef>
              <a:spcAft>
                <a:spcPts val="0"/>
              </a:spcAft>
              <a:buNone/>
            </a:pPr>
            <a:endParaRPr sz="1400" b="1">
              <a:latin typeface="Josefin Sans"/>
              <a:ea typeface="Josefin Sans"/>
              <a:cs typeface="Josefin Sans"/>
              <a:sym typeface="Josefin Sans"/>
            </a:endParaRPr>
          </a:p>
          <a:p>
            <a:pPr marL="457200" lvl="0" indent="-317500" algn="l" rtl="0">
              <a:spcBef>
                <a:spcPts val="0"/>
              </a:spcBef>
              <a:spcAft>
                <a:spcPts val="0"/>
              </a:spcAft>
              <a:buSzPts val="1400"/>
              <a:buFont typeface="Josefin Sans"/>
              <a:buChar char="●"/>
            </a:pPr>
            <a:r>
              <a:rPr lang="fr-FR" sz="1400" b="1">
                <a:solidFill>
                  <a:schemeClr val="accent2"/>
                </a:solidFill>
                <a:latin typeface="Josefin Sans"/>
                <a:ea typeface="Josefin Sans"/>
                <a:cs typeface="Josefin Sans"/>
                <a:sym typeface="Josefin Sans"/>
              </a:rPr>
              <a:t>DATASET : </a:t>
            </a:r>
            <a:r>
              <a:rPr lang="fr-FR" sz="1400" b="1">
                <a:solidFill>
                  <a:srgbClr val="293F76"/>
                </a:solidFill>
                <a:latin typeface="Josefin Sans"/>
                <a:ea typeface="Josefin Sans"/>
                <a:cs typeface="Josefin Sans"/>
                <a:sym typeface="Josefin Sans"/>
              </a:rPr>
              <a:t>Trade secret protection is the primary method for protecting datasets, particularly the confidential clinical information linked to the exosome profiles</a:t>
            </a:r>
            <a:endParaRPr sz="1400" b="1">
              <a:solidFill>
                <a:srgbClr val="293F76"/>
              </a:solidFill>
              <a:latin typeface="Josefin Sans"/>
              <a:ea typeface="Josefin Sans"/>
              <a:cs typeface="Josefin Sans"/>
              <a:sym typeface="Josefin Sans"/>
            </a:endParaRPr>
          </a:p>
          <a:p>
            <a:pPr marL="0" lvl="0" indent="0" algn="just" rtl="0">
              <a:lnSpc>
                <a:spcPct val="100000"/>
              </a:lnSpc>
              <a:spcBef>
                <a:spcPts val="0"/>
              </a:spcBef>
              <a:spcAft>
                <a:spcPts val="0"/>
              </a:spcAft>
              <a:buSzPts val="1400"/>
              <a:buNone/>
            </a:pPr>
            <a:endParaRPr>
              <a:latin typeface="Josefin Sans"/>
              <a:ea typeface="Josefin Sans"/>
              <a:cs typeface="Josefin Sans"/>
              <a:sym typeface="Josefi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g2d15ef2aa44_0_345"/>
          <p:cNvSpPr txBox="1">
            <a:spLocks noGrp="1"/>
          </p:cNvSpPr>
          <p:nvPr>
            <p:ph type="title"/>
          </p:nvPr>
        </p:nvSpPr>
        <p:spPr>
          <a:xfrm>
            <a:off x="6770800" y="720000"/>
            <a:ext cx="4461300" cy="3903300"/>
          </a:xfrm>
          <a:prstGeom prst="rect">
            <a:avLst/>
          </a:prstGeom>
          <a:solidFill>
            <a:schemeClr val="lt2"/>
          </a:solid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4800">
                <a:solidFill>
                  <a:schemeClr val="lt1"/>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g2d15ef2aa44_0_347"/>
          <p:cNvSpPr/>
          <p:nvPr/>
        </p:nvSpPr>
        <p:spPr>
          <a:xfrm>
            <a:off x="2217733" y="3562000"/>
            <a:ext cx="7756500" cy="25761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8" name="Google Shape;58;g2d15ef2aa44_0_347"/>
          <p:cNvSpPr txBox="1">
            <a:spLocks noGrp="1"/>
          </p:cNvSpPr>
          <p:nvPr>
            <p:ph type="title" hasCustomPrompt="1"/>
          </p:nvPr>
        </p:nvSpPr>
        <p:spPr>
          <a:xfrm>
            <a:off x="2526200" y="4012084"/>
            <a:ext cx="7125300" cy="91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5300"/>
              <a:buNone/>
              <a:defRPr sz="8000">
                <a:solidFill>
                  <a:schemeClr val="lt1"/>
                </a:solidFill>
              </a:defRPr>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9" name="Google Shape;59;g2d15ef2aa44_0_347"/>
          <p:cNvSpPr txBox="1">
            <a:spLocks noGrp="1"/>
          </p:cNvSpPr>
          <p:nvPr>
            <p:ph type="subTitle" idx="1"/>
          </p:nvPr>
        </p:nvSpPr>
        <p:spPr>
          <a:xfrm>
            <a:off x="2526201" y="5185951"/>
            <a:ext cx="7125300" cy="652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600"/>
              <a:buNone/>
              <a:defRPr>
                <a:solidFill>
                  <a:schemeClr val="lt1"/>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t of Contents">
  <p:cSld name="CUSTOM">
    <p:spTree>
      <p:nvGrpSpPr>
        <p:cNvPr id="1" name="Shape 60"/>
        <p:cNvGrpSpPr/>
        <p:nvPr/>
      </p:nvGrpSpPr>
      <p:grpSpPr>
        <a:xfrm>
          <a:off x="0" y="0"/>
          <a:ext cx="0" cy="0"/>
          <a:chOff x="0" y="0"/>
          <a:chExt cx="0" cy="0"/>
        </a:xfrm>
      </p:grpSpPr>
      <p:sp>
        <p:nvSpPr>
          <p:cNvPr id="61" name="Google Shape;61;g2d15ef2aa44_0_351"/>
          <p:cNvSpPr txBox="1">
            <a:spLocks noGrp="1"/>
          </p:cNvSpPr>
          <p:nvPr>
            <p:ph type="title"/>
          </p:nvPr>
        </p:nvSpPr>
        <p:spPr>
          <a:xfrm>
            <a:off x="1230017" y="644367"/>
            <a:ext cx="1166700" cy="5847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62" name="Google Shape;62;g2d15ef2aa44_0_351"/>
          <p:cNvSpPr txBox="1">
            <a:spLocks noGrp="1"/>
          </p:cNvSpPr>
          <p:nvPr>
            <p:ph type="subTitle" idx="1"/>
          </p:nvPr>
        </p:nvSpPr>
        <p:spPr>
          <a:xfrm>
            <a:off x="2466700" y="1261167"/>
            <a:ext cx="2910300" cy="66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63" name="Google Shape;63;g2d15ef2aa44_0_351"/>
          <p:cNvSpPr txBox="1">
            <a:spLocks noGrp="1"/>
          </p:cNvSpPr>
          <p:nvPr>
            <p:ph type="title" idx="2"/>
          </p:nvPr>
        </p:nvSpPr>
        <p:spPr>
          <a:xfrm>
            <a:off x="1230033" y="2019217"/>
            <a:ext cx="1166700" cy="5847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64" name="Google Shape;64;g2d15ef2aa44_0_351"/>
          <p:cNvSpPr txBox="1">
            <a:spLocks noGrp="1"/>
          </p:cNvSpPr>
          <p:nvPr>
            <p:ph type="subTitle" idx="3"/>
          </p:nvPr>
        </p:nvSpPr>
        <p:spPr>
          <a:xfrm>
            <a:off x="2466700" y="2078000"/>
            <a:ext cx="2910300" cy="46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Font typeface="Josefin Sans"/>
              <a:buNone/>
              <a:defRPr sz="2700" b="1">
                <a:latin typeface="Josefin Sans"/>
                <a:ea typeface="Josefin Sans"/>
                <a:cs typeface="Josefin Sans"/>
                <a:sym typeface="Josefin Sans"/>
              </a:defRPr>
            </a:lvl1pPr>
            <a:lvl2pPr lvl="1"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2pPr>
            <a:lvl3pPr lvl="2"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3pPr>
            <a:lvl4pPr lvl="3"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4pPr>
            <a:lvl5pPr lvl="4"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5pPr>
            <a:lvl6pPr lvl="5"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6pPr>
            <a:lvl7pPr lvl="6"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7pPr>
            <a:lvl8pPr lvl="7"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8pPr>
            <a:lvl9pPr lvl="8"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9pPr>
          </a:lstStyle>
          <a:p>
            <a:endParaRPr/>
          </a:p>
        </p:txBody>
      </p:sp>
      <p:sp>
        <p:nvSpPr>
          <p:cNvPr id="65" name="Google Shape;65;g2d15ef2aa44_0_351"/>
          <p:cNvSpPr txBox="1">
            <a:spLocks noGrp="1"/>
          </p:cNvSpPr>
          <p:nvPr>
            <p:ph type="subTitle" idx="4"/>
          </p:nvPr>
        </p:nvSpPr>
        <p:spPr>
          <a:xfrm>
            <a:off x="2466700" y="2626884"/>
            <a:ext cx="2910300" cy="66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66" name="Google Shape;66;g2d15ef2aa44_0_351"/>
          <p:cNvSpPr txBox="1">
            <a:spLocks noGrp="1"/>
          </p:cNvSpPr>
          <p:nvPr>
            <p:ph type="title" idx="5"/>
          </p:nvPr>
        </p:nvSpPr>
        <p:spPr>
          <a:xfrm>
            <a:off x="2463100" y="705167"/>
            <a:ext cx="2913900" cy="4632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2"/>
              </a:buClr>
              <a:buSzPts val="2700"/>
              <a:buNone/>
              <a:defRPr sz="2700">
                <a:solidFill>
                  <a:schemeClr val="dk2"/>
                </a:solidFill>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67" name="Google Shape;67;g2d15ef2aa44_0_351"/>
          <p:cNvSpPr txBox="1">
            <a:spLocks noGrp="1"/>
          </p:cNvSpPr>
          <p:nvPr>
            <p:ph type="title" idx="6"/>
          </p:nvPr>
        </p:nvSpPr>
        <p:spPr>
          <a:xfrm>
            <a:off x="6366051" y="647233"/>
            <a:ext cx="1166700" cy="5847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68" name="Google Shape;68;g2d15ef2aa44_0_351"/>
          <p:cNvSpPr txBox="1">
            <a:spLocks noGrp="1"/>
          </p:cNvSpPr>
          <p:nvPr>
            <p:ph type="subTitle" idx="7"/>
          </p:nvPr>
        </p:nvSpPr>
        <p:spPr>
          <a:xfrm>
            <a:off x="7602717" y="1261167"/>
            <a:ext cx="2910300" cy="66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69" name="Google Shape;69;g2d15ef2aa44_0_351"/>
          <p:cNvSpPr txBox="1">
            <a:spLocks noGrp="1"/>
          </p:cNvSpPr>
          <p:nvPr>
            <p:ph type="title" idx="8"/>
          </p:nvPr>
        </p:nvSpPr>
        <p:spPr>
          <a:xfrm>
            <a:off x="6366051" y="2013967"/>
            <a:ext cx="1166700" cy="5847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70" name="Google Shape;70;g2d15ef2aa44_0_351"/>
          <p:cNvSpPr txBox="1">
            <a:spLocks noGrp="1"/>
          </p:cNvSpPr>
          <p:nvPr>
            <p:ph type="subTitle" idx="9"/>
          </p:nvPr>
        </p:nvSpPr>
        <p:spPr>
          <a:xfrm>
            <a:off x="7602717" y="2078000"/>
            <a:ext cx="2910300" cy="46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Font typeface="Josefin Sans"/>
              <a:buNone/>
              <a:defRPr sz="2700" b="1">
                <a:latin typeface="Josefin Sans"/>
                <a:ea typeface="Josefin Sans"/>
                <a:cs typeface="Josefin Sans"/>
                <a:sym typeface="Josefin Sans"/>
              </a:defRPr>
            </a:lvl1pPr>
            <a:lvl2pPr lvl="1"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2pPr>
            <a:lvl3pPr lvl="2"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3pPr>
            <a:lvl4pPr lvl="3"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4pPr>
            <a:lvl5pPr lvl="4"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5pPr>
            <a:lvl6pPr lvl="5"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6pPr>
            <a:lvl7pPr lvl="6"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7pPr>
            <a:lvl8pPr lvl="7"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8pPr>
            <a:lvl9pPr lvl="8"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9pPr>
          </a:lstStyle>
          <a:p>
            <a:endParaRPr/>
          </a:p>
        </p:txBody>
      </p:sp>
      <p:sp>
        <p:nvSpPr>
          <p:cNvPr id="71" name="Google Shape;71;g2d15ef2aa44_0_351"/>
          <p:cNvSpPr txBox="1">
            <a:spLocks noGrp="1"/>
          </p:cNvSpPr>
          <p:nvPr>
            <p:ph type="subTitle" idx="13"/>
          </p:nvPr>
        </p:nvSpPr>
        <p:spPr>
          <a:xfrm>
            <a:off x="7602717" y="2626884"/>
            <a:ext cx="2910300" cy="66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72" name="Google Shape;72;g2d15ef2aa44_0_351"/>
          <p:cNvSpPr txBox="1">
            <a:spLocks noGrp="1"/>
          </p:cNvSpPr>
          <p:nvPr>
            <p:ph type="subTitle" idx="14"/>
          </p:nvPr>
        </p:nvSpPr>
        <p:spPr>
          <a:xfrm>
            <a:off x="7602717" y="706767"/>
            <a:ext cx="2910300" cy="46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Font typeface="Josefin Sans"/>
              <a:buNone/>
              <a:defRPr sz="2700" b="1">
                <a:latin typeface="Josefin Sans"/>
                <a:ea typeface="Josefin Sans"/>
                <a:cs typeface="Josefin Sans"/>
                <a:sym typeface="Josefin Sans"/>
              </a:defRPr>
            </a:lvl1pPr>
            <a:lvl2pPr lvl="1"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2pPr>
            <a:lvl3pPr lvl="2"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3pPr>
            <a:lvl4pPr lvl="3"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4pPr>
            <a:lvl5pPr lvl="4"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5pPr>
            <a:lvl6pPr lvl="5"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6pPr>
            <a:lvl7pPr lvl="6"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7pPr>
            <a:lvl8pPr lvl="7"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8pPr>
            <a:lvl9pPr lvl="8"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9pPr>
          </a:lstStyle>
          <a:p>
            <a:endParaRPr/>
          </a:p>
        </p:txBody>
      </p:sp>
      <p:sp>
        <p:nvSpPr>
          <p:cNvPr id="73" name="Google Shape;73;g2d15ef2aa44_0_351"/>
          <p:cNvSpPr/>
          <p:nvPr/>
        </p:nvSpPr>
        <p:spPr>
          <a:xfrm>
            <a:off x="1678933" y="3684400"/>
            <a:ext cx="8834400" cy="31737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74"/>
        <p:cNvGrpSpPr/>
        <p:nvPr/>
      </p:nvGrpSpPr>
      <p:grpSpPr>
        <a:xfrm>
          <a:off x="0" y="0"/>
          <a:ext cx="0" cy="0"/>
          <a:chOff x="0" y="0"/>
          <a:chExt cx="0" cy="0"/>
        </a:xfrm>
      </p:grpSpPr>
      <p:sp>
        <p:nvSpPr>
          <p:cNvPr id="75" name="Google Shape;75;g2d15ef2aa44_0_365"/>
          <p:cNvSpPr txBox="1">
            <a:spLocks noGrp="1"/>
          </p:cNvSpPr>
          <p:nvPr>
            <p:ph type="subTitle" idx="1"/>
          </p:nvPr>
        </p:nvSpPr>
        <p:spPr>
          <a:xfrm>
            <a:off x="1328967" y="4891165"/>
            <a:ext cx="2298900" cy="996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6" name="Google Shape;76;g2d15ef2aa44_0_365"/>
          <p:cNvSpPr txBox="1">
            <a:spLocks noGrp="1"/>
          </p:cNvSpPr>
          <p:nvPr>
            <p:ph type="subTitle" idx="2"/>
          </p:nvPr>
        </p:nvSpPr>
        <p:spPr>
          <a:xfrm>
            <a:off x="1328967" y="4457033"/>
            <a:ext cx="2298900" cy="463200"/>
          </a:xfrm>
          <a:prstGeom prst="rect">
            <a:avLst/>
          </a:prstGeom>
          <a:noFill/>
          <a:ln>
            <a:noFill/>
          </a:ln>
        </p:spPr>
        <p:txBody>
          <a:bodyPr spcFirstLastPara="1" wrap="square" lIns="121900" tIns="121900" rIns="121900" bIns="121900" anchor="ctr" anchorCtr="0">
            <a:noAutofit/>
          </a:bodyPr>
          <a:lstStyle>
            <a:lvl1pPr marR="0" lvl="0" algn="l">
              <a:lnSpc>
                <a:spcPct val="115000"/>
              </a:lnSpc>
              <a:spcBef>
                <a:spcPts val="0"/>
              </a:spcBef>
              <a:spcAft>
                <a:spcPts val="0"/>
              </a:spcAft>
              <a:buSzPts val="2700"/>
              <a:buFont typeface="Mukta ExtraBold"/>
              <a:buNone/>
              <a:defRPr sz="2700" b="1">
                <a:latin typeface="Josefin Sans"/>
                <a:ea typeface="Josefin Sans"/>
                <a:cs typeface="Josefin Sans"/>
                <a:sym typeface="Josefin Sans"/>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7" name="Google Shape;77;g2d15ef2aa44_0_365"/>
          <p:cNvSpPr txBox="1">
            <a:spLocks noGrp="1"/>
          </p:cNvSpPr>
          <p:nvPr>
            <p:ph type="title"/>
          </p:nvPr>
        </p:nvSpPr>
        <p:spPr>
          <a:xfrm>
            <a:off x="960000" y="515200"/>
            <a:ext cx="10272000" cy="794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78" name="Google Shape;78;g2d15ef2aa44_0_365"/>
          <p:cNvSpPr txBox="1">
            <a:spLocks noGrp="1"/>
          </p:cNvSpPr>
          <p:nvPr>
            <p:ph type="subTitle" idx="3"/>
          </p:nvPr>
        </p:nvSpPr>
        <p:spPr>
          <a:xfrm>
            <a:off x="5057117" y="4891164"/>
            <a:ext cx="2336400" cy="996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9" name="Google Shape;79;g2d15ef2aa44_0_365"/>
          <p:cNvSpPr txBox="1">
            <a:spLocks noGrp="1"/>
          </p:cNvSpPr>
          <p:nvPr>
            <p:ph type="subTitle" idx="4"/>
          </p:nvPr>
        </p:nvSpPr>
        <p:spPr>
          <a:xfrm>
            <a:off x="5057117" y="4457033"/>
            <a:ext cx="2336400" cy="463200"/>
          </a:xfrm>
          <a:prstGeom prst="rect">
            <a:avLst/>
          </a:prstGeom>
          <a:noFill/>
          <a:ln>
            <a:noFill/>
          </a:ln>
        </p:spPr>
        <p:txBody>
          <a:bodyPr spcFirstLastPara="1" wrap="square" lIns="121900" tIns="121900" rIns="121900" bIns="121900" anchor="ctr" anchorCtr="0">
            <a:noAutofit/>
          </a:bodyPr>
          <a:lstStyle>
            <a:lvl1pPr marR="0" lvl="0" algn="l">
              <a:lnSpc>
                <a:spcPct val="115000"/>
              </a:lnSpc>
              <a:spcBef>
                <a:spcPts val="0"/>
              </a:spcBef>
              <a:spcAft>
                <a:spcPts val="0"/>
              </a:spcAft>
              <a:buSzPts val="2700"/>
              <a:buFont typeface="Mukta ExtraBold"/>
              <a:buNone/>
              <a:defRPr sz="2700" b="1">
                <a:latin typeface="Josefin Sans"/>
                <a:ea typeface="Josefin Sans"/>
                <a:cs typeface="Josefin Sans"/>
                <a:sym typeface="Josefin Sans"/>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80" name="Google Shape;80;g2d15ef2aa44_0_365"/>
          <p:cNvSpPr txBox="1">
            <a:spLocks noGrp="1"/>
          </p:cNvSpPr>
          <p:nvPr>
            <p:ph type="subTitle" idx="5"/>
          </p:nvPr>
        </p:nvSpPr>
        <p:spPr>
          <a:xfrm>
            <a:off x="8787233" y="4891164"/>
            <a:ext cx="2336400" cy="996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600"/>
              <a:buFont typeface="Josefin Slab"/>
              <a:buNone/>
              <a:defRPr b="1">
                <a:latin typeface="Josefin Slab"/>
                <a:ea typeface="Josefin Slab"/>
                <a:cs typeface="Josefin Slab"/>
                <a:sym typeface="Josefin Slab"/>
              </a:defRPr>
            </a:lvl1pPr>
            <a:lvl2pPr lvl="1"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2pPr>
            <a:lvl3pPr lvl="2"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3pPr>
            <a:lvl4pPr lvl="3"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4pPr>
            <a:lvl5pPr lvl="4"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5pPr>
            <a:lvl6pPr lvl="5"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6pPr>
            <a:lvl7pPr lvl="6"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7pPr>
            <a:lvl8pPr lvl="7"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8pPr>
            <a:lvl9pPr lvl="8"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9pPr>
          </a:lstStyle>
          <a:p>
            <a:endParaRPr/>
          </a:p>
        </p:txBody>
      </p:sp>
      <p:sp>
        <p:nvSpPr>
          <p:cNvPr id="81" name="Google Shape;81;g2d15ef2aa44_0_365"/>
          <p:cNvSpPr txBox="1">
            <a:spLocks noGrp="1"/>
          </p:cNvSpPr>
          <p:nvPr>
            <p:ph type="subTitle" idx="6"/>
          </p:nvPr>
        </p:nvSpPr>
        <p:spPr>
          <a:xfrm>
            <a:off x="8787233" y="4457033"/>
            <a:ext cx="2336400" cy="463200"/>
          </a:xfrm>
          <a:prstGeom prst="rect">
            <a:avLst/>
          </a:prstGeom>
          <a:noFill/>
          <a:ln>
            <a:noFill/>
          </a:ln>
        </p:spPr>
        <p:txBody>
          <a:bodyPr spcFirstLastPara="1" wrap="square" lIns="121900" tIns="121900" rIns="121900" bIns="121900" anchor="ctr" anchorCtr="0">
            <a:noAutofit/>
          </a:bodyPr>
          <a:lstStyle>
            <a:lvl1pPr marR="0" lvl="0" algn="l">
              <a:lnSpc>
                <a:spcPct val="115000"/>
              </a:lnSpc>
              <a:spcBef>
                <a:spcPts val="0"/>
              </a:spcBef>
              <a:spcAft>
                <a:spcPts val="0"/>
              </a:spcAft>
              <a:buSzPts val="2700"/>
              <a:buFont typeface="Mukta ExtraBold"/>
              <a:buNone/>
              <a:defRPr sz="2700" b="1">
                <a:latin typeface="Josefin Sans"/>
                <a:ea typeface="Josefin Sans"/>
                <a:cs typeface="Josefin Sans"/>
                <a:sym typeface="Josefin Sans"/>
              </a:defRPr>
            </a:lvl1pPr>
            <a:lvl2pPr lvl="1"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2pPr>
            <a:lvl3pPr lvl="2"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3pPr>
            <a:lvl4pPr lvl="3"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4pPr>
            <a:lvl5pPr lvl="4"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5pPr>
            <a:lvl6pPr lvl="5"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6pPr>
            <a:lvl7pPr lvl="6"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7pPr>
            <a:lvl8pPr lvl="7"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8pPr>
            <a:lvl9pPr lvl="8" algn="l">
              <a:lnSpc>
                <a:spcPct val="100000"/>
              </a:lnSpc>
              <a:spcBef>
                <a:spcPts val="0"/>
              </a:spcBef>
              <a:spcAft>
                <a:spcPts val="0"/>
              </a:spcAft>
              <a:buSzPts val="1600"/>
              <a:buFont typeface="Josefin Slab"/>
              <a:buNone/>
              <a:defRPr sz="1600" b="1">
                <a:latin typeface="Josefin Slab"/>
                <a:ea typeface="Josefin Slab"/>
                <a:cs typeface="Josefin Slab"/>
                <a:sym typeface="Josefin Slab"/>
              </a:defRPr>
            </a:lvl9pPr>
          </a:lstStyle>
          <a:p>
            <a:endParaRPr/>
          </a:p>
        </p:txBody>
      </p:sp>
      <p:sp>
        <p:nvSpPr>
          <p:cNvPr id="82" name="Google Shape;82;g2d15ef2aa44_0_365"/>
          <p:cNvSpPr/>
          <p:nvPr/>
        </p:nvSpPr>
        <p:spPr>
          <a:xfrm>
            <a:off x="1414233" y="1655132"/>
            <a:ext cx="9363600" cy="29709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ullets points">
  <p:cSld name="CUSTOM_3">
    <p:spTree>
      <p:nvGrpSpPr>
        <p:cNvPr id="1" name="Shape 83"/>
        <p:cNvGrpSpPr/>
        <p:nvPr/>
      </p:nvGrpSpPr>
      <p:grpSpPr>
        <a:xfrm>
          <a:off x="0" y="0"/>
          <a:ext cx="0" cy="0"/>
          <a:chOff x="0" y="0"/>
          <a:chExt cx="0" cy="0"/>
        </a:xfrm>
      </p:grpSpPr>
      <p:sp>
        <p:nvSpPr>
          <p:cNvPr id="84" name="Google Shape;84;g2d15ef2aa44_0_374"/>
          <p:cNvSpPr txBox="1">
            <a:spLocks noGrp="1"/>
          </p:cNvSpPr>
          <p:nvPr>
            <p:ph type="subTitle" idx="1"/>
          </p:nvPr>
        </p:nvSpPr>
        <p:spPr>
          <a:xfrm>
            <a:off x="748467" y="2915267"/>
            <a:ext cx="6126300" cy="2488500"/>
          </a:xfrm>
          <a:prstGeom prst="rect">
            <a:avLst/>
          </a:prstGeom>
          <a:noFill/>
          <a:ln>
            <a:noFill/>
          </a:ln>
        </p:spPr>
        <p:txBody>
          <a:bodyPr spcFirstLastPara="1" wrap="square" lIns="121900" tIns="121900" rIns="121900" bIns="121900" anchor="t" anchorCtr="0">
            <a:noAutofit/>
          </a:bodyPr>
          <a:lstStyle>
            <a:lvl1pPr lvl="0" algn="r">
              <a:lnSpc>
                <a:spcPct val="115000"/>
              </a:lnSpc>
              <a:spcBef>
                <a:spcPts val="0"/>
              </a:spcBef>
              <a:spcAft>
                <a:spcPts val="0"/>
              </a:spcAft>
              <a:buClr>
                <a:schemeClr val="dk1"/>
              </a:buClr>
              <a:buSzPts val="1300"/>
              <a:buFont typeface="Mukta"/>
              <a:buChar char="●"/>
              <a:defRPr>
                <a:solidFill>
                  <a:schemeClr val="dk1"/>
                </a:solidFill>
              </a:defRPr>
            </a:lvl1pPr>
            <a:lvl2pPr lvl="1" algn="l">
              <a:lnSpc>
                <a:spcPct val="100000"/>
              </a:lnSpc>
              <a:spcBef>
                <a:spcPts val="0"/>
              </a:spcBef>
              <a:spcAft>
                <a:spcPts val="0"/>
              </a:spcAft>
              <a:buClr>
                <a:schemeClr val="dk1"/>
              </a:buClr>
              <a:buSzPts val="1600"/>
              <a:buFont typeface="Mukta"/>
              <a:buChar char="○"/>
              <a:defRPr sz="1600">
                <a:solidFill>
                  <a:schemeClr val="dk1"/>
                </a:solidFill>
              </a:defRPr>
            </a:lvl2pPr>
            <a:lvl3pPr lvl="2" algn="l">
              <a:lnSpc>
                <a:spcPct val="100000"/>
              </a:lnSpc>
              <a:spcBef>
                <a:spcPts val="0"/>
              </a:spcBef>
              <a:spcAft>
                <a:spcPts val="0"/>
              </a:spcAft>
              <a:buClr>
                <a:schemeClr val="dk1"/>
              </a:buClr>
              <a:buSzPts val="1600"/>
              <a:buFont typeface="Mukta"/>
              <a:buChar char="■"/>
              <a:defRPr sz="1600">
                <a:solidFill>
                  <a:schemeClr val="dk1"/>
                </a:solidFill>
              </a:defRPr>
            </a:lvl3pPr>
            <a:lvl4pPr lvl="3" algn="l">
              <a:lnSpc>
                <a:spcPct val="100000"/>
              </a:lnSpc>
              <a:spcBef>
                <a:spcPts val="0"/>
              </a:spcBef>
              <a:spcAft>
                <a:spcPts val="0"/>
              </a:spcAft>
              <a:buClr>
                <a:schemeClr val="dk1"/>
              </a:buClr>
              <a:buSzPts val="1600"/>
              <a:buFont typeface="Mukta"/>
              <a:buChar char="●"/>
              <a:defRPr sz="1600">
                <a:solidFill>
                  <a:schemeClr val="dk1"/>
                </a:solidFill>
              </a:defRPr>
            </a:lvl4pPr>
            <a:lvl5pPr lvl="4" algn="l">
              <a:lnSpc>
                <a:spcPct val="100000"/>
              </a:lnSpc>
              <a:spcBef>
                <a:spcPts val="0"/>
              </a:spcBef>
              <a:spcAft>
                <a:spcPts val="0"/>
              </a:spcAft>
              <a:buClr>
                <a:schemeClr val="dk1"/>
              </a:buClr>
              <a:buSzPts val="1600"/>
              <a:buFont typeface="Mukta"/>
              <a:buChar char="○"/>
              <a:defRPr sz="1600">
                <a:solidFill>
                  <a:schemeClr val="dk1"/>
                </a:solidFill>
              </a:defRPr>
            </a:lvl5pPr>
            <a:lvl6pPr lvl="5" algn="l">
              <a:lnSpc>
                <a:spcPct val="100000"/>
              </a:lnSpc>
              <a:spcBef>
                <a:spcPts val="0"/>
              </a:spcBef>
              <a:spcAft>
                <a:spcPts val="0"/>
              </a:spcAft>
              <a:buClr>
                <a:schemeClr val="dk1"/>
              </a:buClr>
              <a:buSzPts val="1600"/>
              <a:buFont typeface="Mukta"/>
              <a:buChar char="■"/>
              <a:defRPr sz="1600">
                <a:solidFill>
                  <a:schemeClr val="dk1"/>
                </a:solidFill>
              </a:defRPr>
            </a:lvl6pPr>
            <a:lvl7pPr lvl="6" algn="l">
              <a:lnSpc>
                <a:spcPct val="100000"/>
              </a:lnSpc>
              <a:spcBef>
                <a:spcPts val="0"/>
              </a:spcBef>
              <a:spcAft>
                <a:spcPts val="0"/>
              </a:spcAft>
              <a:buClr>
                <a:schemeClr val="dk1"/>
              </a:buClr>
              <a:buSzPts val="1600"/>
              <a:buFont typeface="Mukta"/>
              <a:buChar char="●"/>
              <a:defRPr sz="1600">
                <a:solidFill>
                  <a:schemeClr val="dk1"/>
                </a:solidFill>
              </a:defRPr>
            </a:lvl7pPr>
            <a:lvl8pPr lvl="7" algn="l">
              <a:lnSpc>
                <a:spcPct val="100000"/>
              </a:lnSpc>
              <a:spcBef>
                <a:spcPts val="0"/>
              </a:spcBef>
              <a:spcAft>
                <a:spcPts val="0"/>
              </a:spcAft>
              <a:buClr>
                <a:schemeClr val="dk1"/>
              </a:buClr>
              <a:buSzPts val="1600"/>
              <a:buFont typeface="Mukta"/>
              <a:buChar char="○"/>
              <a:defRPr sz="1600">
                <a:solidFill>
                  <a:schemeClr val="dk1"/>
                </a:solidFill>
              </a:defRPr>
            </a:lvl8pPr>
            <a:lvl9pPr lvl="8" algn="l">
              <a:lnSpc>
                <a:spcPct val="100000"/>
              </a:lnSpc>
              <a:spcBef>
                <a:spcPts val="0"/>
              </a:spcBef>
              <a:spcAft>
                <a:spcPts val="0"/>
              </a:spcAft>
              <a:buClr>
                <a:schemeClr val="dk1"/>
              </a:buClr>
              <a:buSzPts val="1600"/>
              <a:buFont typeface="Mukta"/>
              <a:buChar char="■"/>
              <a:defRPr sz="1600">
                <a:solidFill>
                  <a:schemeClr val="dk1"/>
                </a:solidFill>
              </a:defRPr>
            </a:lvl9pPr>
          </a:lstStyle>
          <a:p>
            <a:endParaRPr/>
          </a:p>
        </p:txBody>
      </p:sp>
      <p:sp>
        <p:nvSpPr>
          <p:cNvPr id="85" name="Google Shape;85;g2d15ef2aa44_0_374"/>
          <p:cNvSpPr txBox="1">
            <a:spLocks noGrp="1"/>
          </p:cNvSpPr>
          <p:nvPr>
            <p:ph type="title"/>
          </p:nvPr>
        </p:nvSpPr>
        <p:spPr>
          <a:xfrm>
            <a:off x="960000" y="515200"/>
            <a:ext cx="10272000" cy="794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1">
  <p:cSld name="CUSTOM_4">
    <p:spTree>
      <p:nvGrpSpPr>
        <p:cNvPr id="1" name="Shape 86"/>
        <p:cNvGrpSpPr/>
        <p:nvPr/>
      </p:nvGrpSpPr>
      <p:grpSpPr>
        <a:xfrm>
          <a:off x="0" y="0"/>
          <a:ext cx="0" cy="0"/>
          <a:chOff x="0" y="0"/>
          <a:chExt cx="0" cy="0"/>
        </a:xfrm>
      </p:grpSpPr>
      <p:sp>
        <p:nvSpPr>
          <p:cNvPr id="87" name="Google Shape;87;g2d15ef2aa44_0_377"/>
          <p:cNvSpPr txBox="1">
            <a:spLocks noGrp="1"/>
          </p:cNvSpPr>
          <p:nvPr>
            <p:ph type="title"/>
          </p:nvPr>
        </p:nvSpPr>
        <p:spPr>
          <a:xfrm>
            <a:off x="5660867" y="1893633"/>
            <a:ext cx="5135700" cy="21405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Clr>
                <a:schemeClr val="dk2"/>
              </a:buClr>
              <a:buSzPts val="3200"/>
              <a:buNone/>
              <a:defRPr sz="4000">
                <a:solidFill>
                  <a:schemeClr val="dk2"/>
                </a:solidFill>
              </a:defRPr>
            </a:lvl1pPr>
            <a:lvl2pPr lvl="1" algn="l">
              <a:lnSpc>
                <a:spcPct val="100000"/>
              </a:lnSpc>
              <a:spcBef>
                <a:spcPts val="0"/>
              </a:spcBef>
              <a:spcAft>
                <a:spcPts val="0"/>
              </a:spcAft>
              <a:buClr>
                <a:schemeClr val="dk2"/>
              </a:buClr>
              <a:buSzPts val="3200"/>
              <a:buNone/>
              <a:defRPr sz="3200">
                <a:solidFill>
                  <a:schemeClr val="dk2"/>
                </a:solidFill>
              </a:defRPr>
            </a:lvl2pPr>
            <a:lvl3pPr lvl="2" algn="l">
              <a:lnSpc>
                <a:spcPct val="100000"/>
              </a:lnSpc>
              <a:spcBef>
                <a:spcPts val="0"/>
              </a:spcBef>
              <a:spcAft>
                <a:spcPts val="0"/>
              </a:spcAft>
              <a:buClr>
                <a:schemeClr val="dk2"/>
              </a:buClr>
              <a:buSzPts val="3200"/>
              <a:buNone/>
              <a:defRPr sz="3200">
                <a:solidFill>
                  <a:schemeClr val="dk2"/>
                </a:solidFill>
              </a:defRPr>
            </a:lvl3pPr>
            <a:lvl4pPr lvl="3" algn="l">
              <a:lnSpc>
                <a:spcPct val="100000"/>
              </a:lnSpc>
              <a:spcBef>
                <a:spcPts val="0"/>
              </a:spcBef>
              <a:spcAft>
                <a:spcPts val="0"/>
              </a:spcAft>
              <a:buClr>
                <a:schemeClr val="dk2"/>
              </a:buClr>
              <a:buSzPts val="3200"/>
              <a:buNone/>
              <a:defRPr sz="3200">
                <a:solidFill>
                  <a:schemeClr val="dk2"/>
                </a:solidFill>
              </a:defRPr>
            </a:lvl4pPr>
            <a:lvl5pPr lvl="4" algn="l">
              <a:lnSpc>
                <a:spcPct val="100000"/>
              </a:lnSpc>
              <a:spcBef>
                <a:spcPts val="0"/>
              </a:spcBef>
              <a:spcAft>
                <a:spcPts val="0"/>
              </a:spcAft>
              <a:buClr>
                <a:schemeClr val="dk2"/>
              </a:buClr>
              <a:buSzPts val="3200"/>
              <a:buNone/>
              <a:defRPr sz="3200">
                <a:solidFill>
                  <a:schemeClr val="dk2"/>
                </a:solidFill>
              </a:defRPr>
            </a:lvl5pPr>
            <a:lvl6pPr lvl="5" algn="l">
              <a:lnSpc>
                <a:spcPct val="100000"/>
              </a:lnSpc>
              <a:spcBef>
                <a:spcPts val="0"/>
              </a:spcBef>
              <a:spcAft>
                <a:spcPts val="0"/>
              </a:spcAft>
              <a:buClr>
                <a:schemeClr val="dk2"/>
              </a:buClr>
              <a:buSzPts val="3200"/>
              <a:buNone/>
              <a:defRPr sz="3200">
                <a:solidFill>
                  <a:schemeClr val="dk2"/>
                </a:solidFill>
              </a:defRPr>
            </a:lvl6pPr>
            <a:lvl7pPr lvl="6" algn="l">
              <a:lnSpc>
                <a:spcPct val="100000"/>
              </a:lnSpc>
              <a:spcBef>
                <a:spcPts val="0"/>
              </a:spcBef>
              <a:spcAft>
                <a:spcPts val="0"/>
              </a:spcAft>
              <a:buClr>
                <a:schemeClr val="dk2"/>
              </a:buClr>
              <a:buSzPts val="3200"/>
              <a:buNone/>
              <a:defRPr sz="3200">
                <a:solidFill>
                  <a:schemeClr val="dk2"/>
                </a:solidFill>
              </a:defRPr>
            </a:lvl7pPr>
            <a:lvl8pPr lvl="7" algn="l">
              <a:lnSpc>
                <a:spcPct val="100000"/>
              </a:lnSpc>
              <a:spcBef>
                <a:spcPts val="0"/>
              </a:spcBef>
              <a:spcAft>
                <a:spcPts val="0"/>
              </a:spcAft>
              <a:buClr>
                <a:schemeClr val="dk2"/>
              </a:buClr>
              <a:buSzPts val="3200"/>
              <a:buNone/>
              <a:defRPr sz="3200">
                <a:solidFill>
                  <a:schemeClr val="dk2"/>
                </a:solidFill>
              </a:defRPr>
            </a:lvl8pPr>
            <a:lvl9pPr lvl="8" algn="l">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88" name="Google Shape;88;g2d15ef2aa44_0_377"/>
          <p:cNvSpPr txBox="1">
            <a:spLocks noGrp="1"/>
          </p:cNvSpPr>
          <p:nvPr>
            <p:ph type="subTitle" idx="1"/>
          </p:nvPr>
        </p:nvSpPr>
        <p:spPr>
          <a:xfrm>
            <a:off x="5661267" y="4109433"/>
            <a:ext cx="5135700" cy="7560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89" name="Google Shape;89;g2d15ef2aa44_0_377"/>
          <p:cNvSpPr/>
          <p:nvPr/>
        </p:nvSpPr>
        <p:spPr>
          <a:xfrm>
            <a:off x="2072867" y="374000"/>
            <a:ext cx="4023300" cy="61101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p:cSld name="CUSTOM_5">
    <p:spTree>
      <p:nvGrpSpPr>
        <p:cNvPr id="1" name="Shape 90"/>
        <p:cNvGrpSpPr/>
        <p:nvPr/>
      </p:nvGrpSpPr>
      <p:grpSpPr>
        <a:xfrm>
          <a:off x="0" y="0"/>
          <a:ext cx="0" cy="0"/>
          <a:chOff x="0" y="0"/>
          <a:chExt cx="0" cy="0"/>
        </a:xfrm>
      </p:grpSpPr>
      <p:sp>
        <p:nvSpPr>
          <p:cNvPr id="91" name="Google Shape;91;g2d15ef2aa44_0_381"/>
          <p:cNvSpPr txBox="1">
            <a:spLocks noGrp="1"/>
          </p:cNvSpPr>
          <p:nvPr>
            <p:ph type="title"/>
          </p:nvPr>
        </p:nvSpPr>
        <p:spPr>
          <a:xfrm>
            <a:off x="1032200" y="4025667"/>
            <a:ext cx="2713500" cy="621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Clr>
                <a:schemeClr val="dk2"/>
              </a:buClr>
              <a:buSzPts val="2700"/>
              <a:buNone/>
              <a:defRPr sz="4800">
                <a:solidFill>
                  <a:schemeClr val="dk2"/>
                </a:solidFill>
              </a:defRPr>
            </a:lvl1pPr>
            <a:lvl2pPr lvl="1" algn="ctr">
              <a:lnSpc>
                <a:spcPct val="100000"/>
              </a:lnSpc>
              <a:spcBef>
                <a:spcPts val="0"/>
              </a:spcBef>
              <a:spcAft>
                <a:spcPts val="0"/>
              </a:spcAft>
              <a:buClr>
                <a:schemeClr val="dk2"/>
              </a:buClr>
              <a:buSzPts val="2700"/>
              <a:buNone/>
              <a:defRPr sz="2700">
                <a:solidFill>
                  <a:schemeClr val="dk2"/>
                </a:solidFill>
              </a:defRPr>
            </a:lvl2pPr>
            <a:lvl3pPr lvl="2" algn="ctr">
              <a:lnSpc>
                <a:spcPct val="100000"/>
              </a:lnSpc>
              <a:spcBef>
                <a:spcPts val="0"/>
              </a:spcBef>
              <a:spcAft>
                <a:spcPts val="0"/>
              </a:spcAft>
              <a:buClr>
                <a:schemeClr val="dk2"/>
              </a:buClr>
              <a:buSzPts val="2700"/>
              <a:buNone/>
              <a:defRPr sz="2700">
                <a:solidFill>
                  <a:schemeClr val="dk2"/>
                </a:solidFill>
              </a:defRPr>
            </a:lvl3pPr>
            <a:lvl4pPr lvl="3" algn="ctr">
              <a:lnSpc>
                <a:spcPct val="100000"/>
              </a:lnSpc>
              <a:spcBef>
                <a:spcPts val="0"/>
              </a:spcBef>
              <a:spcAft>
                <a:spcPts val="0"/>
              </a:spcAft>
              <a:buClr>
                <a:schemeClr val="dk2"/>
              </a:buClr>
              <a:buSzPts val="2700"/>
              <a:buNone/>
              <a:defRPr sz="2700">
                <a:solidFill>
                  <a:schemeClr val="dk2"/>
                </a:solidFill>
              </a:defRPr>
            </a:lvl4pPr>
            <a:lvl5pPr lvl="4" algn="ctr">
              <a:lnSpc>
                <a:spcPct val="100000"/>
              </a:lnSpc>
              <a:spcBef>
                <a:spcPts val="0"/>
              </a:spcBef>
              <a:spcAft>
                <a:spcPts val="0"/>
              </a:spcAft>
              <a:buClr>
                <a:schemeClr val="dk2"/>
              </a:buClr>
              <a:buSzPts val="2700"/>
              <a:buNone/>
              <a:defRPr sz="2700">
                <a:solidFill>
                  <a:schemeClr val="dk2"/>
                </a:solidFill>
              </a:defRPr>
            </a:lvl5pPr>
            <a:lvl6pPr lvl="5" algn="ctr">
              <a:lnSpc>
                <a:spcPct val="100000"/>
              </a:lnSpc>
              <a:spcBef>
                <a:spcPts val="0"/>
              </a:spcBef>
              <a:spcAft>
                <a:spcPts val="0"/>
              </a:spcAft>
              <a:buClr>
                <a:schemeClr val="dk2"/>
              </a:buClr>
              <a:buSzPts val="2700"/>
              <a:buNone/>
              <a:defRPr sz="2700">
                <a:solidFill>
                  <a:schemeClr val="dk2"/>
                </a:solidFill>
              </a:defRPr>
            </a:lvl6pPr>
            <a:lvl7pPr lvl="6" algn="ctr">
              <a:lnSpc>
                <a:spcPct val="100000"/>
              </a:lnSpc>
              <a:spcBef>
                <a:spcPts val="0"/>
              </a:spcBef>
              <a:spcAft>
                <a:spcPts val="0"/>
              </a:spcAft>
              <a:buClr>
                <a:schemeClr val="dk2"/>
              </a:buClr>
              <a:buSzPts val="2700"/>
              <a:buNone/>
              <a:defRPr sz="2700">
                <a:solidFill>
                  <a:schemeClr val="dk2"/>
                </a:solidFill>
              </a:defRPr>
            </a:lvl7pPr>
            <a:lvl8pPr lvl="7" algn="ctr">
              <a:lnSpc>
                <a:spcPct val="100000"/>
              </a:lnSpc>
              <a:spcBef>
                <a:spcPts val="0"/>
              </a:spcBef>
              <a:spcAft>
                <a:spcPts val="0"/>
              </a:spcAft>
              <a:buClr>
                <a:schemeClr val="dk2"/>
              </a:buClr>
              <a:buSzPts val="2700"/>
              <a:buNone/>
              <a:defRPr sz="2700">
                <a:solidFill>
                  <a:schemeClr val="dk2"/>
                </a:solidFill>
              </a:defRPr>
            </a:lvl8pPr>
            <a:lvl9pPr lvl="8" algn="ctr">
              <a:lnSpc>
                <a:spcPct val="100000"/>
              </a:lnSpc>
              <a:spcBef>
                <a:spcPts val="0"/>
              </a:spcBef>
              <a:spcAft>
                <a:spcPts val="0"/>
              </a:spcAft>
              <a:buClr>
                <a:schemeClr val="dk2"/>
              </a:buClr>
              <a:buSzPts val="2700"/>
              <a:buNone/>
              <a:defRPr sz="2700">
                <a:solidFill>
                  <a:schemeClr val="dk2"/>
                </a:solidFill>
              </a:defRPr>
            </a:lvl9pPr>
          </a:lstStyle>
          <a:p>
            <a:endParaRPr/>
          </a:p>
        </p:txBody>
      </p:sp>
      <p:sp>
        <p:nvSpPr>
          <p:cNvPr id="92" name="Google Shape;92;g2d15ef2aa44_0_381"/>
          <p:cNvSpPr txBox="1">
            <a:spLocks noGrp="1"/>
          </p:cNvSpPr>
          <p:nvPr>
            <p:ph type="subTitle" idx="1"/>
          </p:nvPr>
        </p:nvSpPr>
        <p:spPr>
          <a:xfrm>
            <a:off x="1032200" y="4662867"/>
            <a:ext cx="2713500" cy="6240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93" name="Google Shape;93;g2d15ef2aa44_0_381"/>
          <p:cNvSpPr txBox="1">
            <a:spLocks noGrp="1"/>
          </p:cNvSpPr>
          <p:nvPr>
            <p:ph type="title" idx="2"/>
          </p:nvPr>
        </p:nvSpPr>
        <p:spPr>
          <a:xfrm>
            <a:off x="6124967" y="4037117"/>
            <a:ext cx="2713500" cy="621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Clr>
                <a:schemeClr val="dk2"/>
              </a:buClr>
              <a:buSzPts val="2700"/>
              <a:buNone/>
              <a:defRPr sz="4800">
                <a:solidFill>
                  <a:schemeClr val="dk2"/>
                </a:solidFill>
              </a:defRPr>
            </a:lvl1pPr>
            <a:lvl2pPr lvl="1" algn="ctr">
              <a:lnSpc>
                <a:spcPct val="100000"/>
              </a:lnSpc>
              <a:spcBef>
                <a:spcPts val="0"/>
              </a:spcBef>
              <a:spcAft>
                <a:spcPts val="0"/>
              </a:spcAft>
              <a:buClr>
                <a:schemeClr val="dk2"/>
              </a:buClr>
              <a:buSzPts val="2700"/>
              <a:buNone/>
              <a:defRPr sz="2700">
                <a:solidFill>
                  <a:schemeClr val="dk2"/>
                </a:solidFill>
              </a:defRPr>
            </a:lvl2pPr>
            <a:lvl3pPr lvl="2" algn="ctr">
              <a:lnSpc>
                <a:spcPct val="100000"/>
              </a:lnSpc>
              <a:spcBef>
                <a:spcPts val="0"/>
              </a:spcBef>
              <a:spcAft>
                <a:spcPts val="0"/>
              </a:spcAft>
              <a:buClr>
                <a:schemeClr val="dk2"/>
              </a:buClr>
              <a:buSzPts val="2700"/>
              <a:buNone/>
              <a:defRPr sz="2700">
                <a:solidFill>
                  <a:schemeClr val="dk2"/>
                </a:solidFill>
              </a:defRPr>
            </a:lvl3pPr>
            <a:lvl4pPr lvl="3" algn="ctr">
              <a:lnSpc>
                <a:spcPct val="100000"/>
              </a:lnSpc>
              <a:spcBef>
                <a:spcPts val="0"/>
              </a:spcBef>
              <a:spcAft>
                <a:spcPts val="0"/>
              </a:spcAft>
              <a:buClr>
                <a:schemeClr val="dk2"/>
              </a:buClr>
              <a:buSzPts val="2700"/>
              <a:buNone/>
              <a:defRPr sz="2700">
                <a:solidFill>
                  <a:schemeClr val="dk2"/>
                </a:solidFill>
              </a:defRPr>
            </a:lvl4pPr>
            <a:lvl5pPr lvl="4" algn="ctr">
              <a:lnSpc>
                <a:spcPct val="100000"/>
              </a:lnSpc>
              <a:spcBef>
                <a:spcPts val="0"/>
              </a:spcBef>
              <a:spcAft>
                <a:spcPts val="0"/>
              </a:spcAft>
              <a:buClr>
                <a:schemeClr val="dk2"/>
              </a:buClr>
              <a:buSzPts val="2700"/>
              <a:buNone/>
              <a:defRPr sz="2700">
                <a:solidFill>
                  <a:schemeClr val="dk2"/>
                </a:solidFill>
              </a:defRPr>
            </a:lvl5pPr>
            <a:lvl6pPr lvl="5" algn="ctr">
              <a:lnSpc>
                <a:spcPct val="100000"/>
              </a:lnSpc>
              <a:spcBef>
                <a:spcPts val="0"/>
              </a:spcBef>
              <a:spcAft>
                <a:spcPts val="0"/>
              </a:spcAft>
              <a:buClr>
                <a:schemeClr val="dk2"/>
              </a:buClr>
              <a:buSzPts val="2700"/>
              <a:buNone/>
              <a:defRPr sz="2700">
                <a:solidFill>
                  <a:schemeClr val="dk2"/>
                </a:solidFill>
              </a:defRPr>
            </a:lvl6pPr>
            <a:lvl7pPr lvl="6" algn="ctr">
              <a:lnSpc>
                <a:spcPct val="100000"/>
              </a:lnSpc>
              <a:spcBef>
                <a:spcPts val="0"/>
              </a:spcBef>
              <a:spcAft>
                <a:spcPts val="0"/>
              </a:spcAft>
              <a:buClr>
                <a:schemeClr val="dk2"/>
              </a:buClr>
              <a:buSzPts val="2700"/>
              <a:buNone/>
              <a:defRPr sz="2700">
                <a:solidFill>
                  <a:schemeClr val="dk2"/>
                </a:solidFill>
              </a:defRPr>
            </a:lvl7pPr>
            <a:lvl8pPr lvl="7" algn="ctr">
              <a:lnSpc>
                <a:spcPct val="100000"/>
              </a:lnSpc>
              <a:spcBef>
                <a:spcPts val="0"/>
              </a:spcBef>
              <a:spcAft>
                <a:spcPts val="0"/>
              </a:spcAft>
              <a:buClr>
                <a:schemeClr val="dk2"/>
              </a:buClr>
              <a:buSzPts val="2700"/>
              <a:buNone/>
              <a:defRPr sz="2700">
                <a:solidFill>
                  <a:schemeClr val="dk2"/>
                </a:solidFill>
              </a:defRPr>
            </a:lvl8pPr>
            <a:lvl9pPr lvl="8" algn="ctr">
              <a:lnSpc>
                <a:spcPct val="100000"/>
              </a:lnSpc>
              <a:spcBef>
                <a:spcPts val="0"/>
              </a:spcBef>
              <a:spcAft>
                <a:spcPts val="0"/>
              </a:spcAft>
              <a:buClr>
                <a:schemeClr val="dk2"/>
              </a:buClr>
              <a:buSzPts val="2700"/>
              <a:buNone/>
              <a:defRPr sz="2700">
                <a:solidFill>
                  <a:schemeClr val="dk2"/>
                </a:solidFill>
              </a:defRPr>
            </a:lvl9pPr>
          </a:lstStyle>
          <a:p>
            <a:endParaRPr/>
          </a:p>
        </p:txBody>
      </p:sp>
      <p:sp>
        <p:nvSpPr>
          <p:cNvPr id="94" name="Google Shape;94;g2d15ef2aa44_0_381"/>
          <p:cNvSpPr txBox="1">
            <a:spLocks noGrp="1"/>
          </p:cNvSpPr>
          <p:nvPr>
            <p:ph type="subTitle" idx="3"/>
          </p:nvPr>
        </p:nvSpPr>
        <p:spPr>
          <a:xfrm>
            <a:off x="6124967" y="4674316"/>
            <a:ext cx="2713500" cy="6240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95" name="Google Shape;95;g2d15ef2aa44_0_381"/>
          <p:cNvSpPr txBox="1">
            <a:spLocks noGrp="1"/>
          </p:cNvSpPr>
          <p:nvPr>
            <p:ph type="title" idx="4"/>
          </p:nvPr>
        </p:nvSpPr>
        <p:spPr>
          <a:xfrm>
            <a:off x="960000" y="515200"/>
            <a:ext cx="10272000" cy="794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96" name="Google Shape;96;g2d15ef2aa44_0_381"/>
          <p:cNvSpPr/>
          <p:nvPr/>
        </p:nvSpPr>
        <p:spPr>
          <a:xfrm>
            <a:off x="1483900" y="1495967"/>
            <a:ext cx="2179500" cy="46419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7" name="Google Shape;97;g2d15ef2aa44_0_381"/>
          <p:cNvSpPr/>
          <p:nvPr/>
        </p:nvSpPr>
        <p:spPr>
          <a:xfrm>
            <a:off x="6576667" y="1495967"/>
            <a:ext cx="2179500" cy="46419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98"/>
        <p:cNvGrpSpPr/>
        <p:nvPr/>
      </p:nvGrpSpPr>
      <p:grpSpPr>
        <a:xfrm>
          <a:off x="0" y="0"/>
          <a:ext cx="0" cy="0"/>
          <a:chOff x="0" y="0"/>
          <a:chExt cx="0" cy="0"/>
        </a:xfrm>
      </p:grpSpPr>
      <p:sp>
        <p:nvSpPr>
          <p:cNvPr id="99" name="Google Shape;99;g2d15ef2aa44_0_389"/>
          <p:cNvSpPr/>
          <p:nvPr/>
        </p:nvSpPr>
        <p:spPr>
          <a:xfrm>
            <a:off x="6862467" y="0"/>
            <a:ext cx="4635300" cy="70428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00" name="Google Shape;100;g2d15ef2aa44_0_389"/>
          <p:cNvSpPr txBox="1">
            <a:spLocks noGrp="1"/>
          </p:cNvSpPr>
          <p:nvPr>
            <p:ph type="subTitle" idx="1"/>
          </p:nvPr>
        </p:nvSpPr>
        <p:spPr>
          <a:xfrm>
            <a:off x="7128067" y="2135584"/>
            <a:ext cx="4104000" cy="133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a:solidFill>
                  <a:schemeClr val="lt1"/>
                </a:solidFill>
              </a:defRPr>
            </a:lvl2pPr>
            <a:lvl3pPr lvl="2" algn="ctr">
              <a:lnSpc>
                <a:spcPct val="100000"/>
              </a:lnSpc>
              <a:spcBef>
                <a:spcPts val="0"/>
              </a:spcBef>
              <a:spcAft>
                <a:spcPts val="0"/>
              </a:spcAft>
              <a:buClr>
                <a:schemeClr val="lt1"/>
              </a:buClr>
              <a:buSzPts val="1900"/>
              <a:buNone/>
              <a:defRPr>
                <a:solidFill>
                  <a:schemeClr val="lt1"/>
                </a:solidFill>
              </a:defRPr>
            </a:lvl3pPr>
            <a:lvl4pPr lvl="3" algn="ctr">
              <a:lnSpc>
                <a:spcPct val="100000"/>
              </a:lnSpc>
              <a:spcBef>
                <a:spcPts val="0"/>
              </a:spcBef>
              <a:spcAft>
                <a:spcPts val="0"/>
              </a:spcAft>
              <a:buClr>
                <a:schemeClr val="lt1"/>
              </a:buClr>
              <a:buSzPts val="1900"/>
              <a:buNone/>
              <a:defRPr>
                <a:solidFill>
                  <a:schemeClr val="lt1"/>
                </a:solidFill>
              </a:defRPr>
            </a:lvl4pPr>
            <a:lvl5pPr lvl="4" algn="ctr">
              <a:lnSpc>
                <a:spcPct val="100000"/>
              </a:lnSpc>
              <a:spcBef>
                <a:spcPts val="0"/>
              </a:spcBef>
              <a:spcAft>
                <a:spcPts val="0"/>
              </a:spcAft>
              <a:buClr>
                <a:schemeClr val="lt1"/>
              </a:buClr>
              <a:buSzPts val="1900"/>
              <a:buNone/>
              <a:defRPr>
                <a:solidFill>
                  <a:schemeClr val="lt1"/>
                </a:solidFill>
              </a:defRPr>
            </a:lvl5pPr>
            <a:lvl6pPr lvl="5" algn="ctr">
              <a:lnSpc>
                <a:spcPct val="100000"/>
              </a:lnSpc>
              <a:spcBef>
                <a:spcPts val="0"/>
              </a:spcBef>
              <a:spcAft>
                <a:spcPts val="0"/>
              </a:spcAft>
              <a:buClr>
                <a:schemeClr val="lt1"/>
              </a:buClr>
              <a:buSzPts val="1900"/>
              <a:buNone/>
              <a:defRPr>
                <a:solidFill>
                  <a:schemeClr val="lt1"/>
                </a:solidFill>
              </a:defRPr>
            </a:lvl6pPr>
            <a:lvl7pPr lvl="6" algn="ctr">
              <a:lnSpc>
                <a:spcPct val="100000"/>
              </a:lnSpc>
              <a:spcBef>
                <a:spcPts val="0"/>
              </a:spcBef>
              <a:spcAft>
                <a:spcPts val="0"/>
              </a:spcAft>
              <a:buClr>
                <a:schemeClr val="lt1"/>
              </a:buClr>
              <a:buSzPts val="1900"/>
              <a:buNone/>
              <a:defRPr>
                <a:solidFill>
                  <a:schemeClr val="lt1"/>
                </a:solidFill>
              </a:defRPr>
            </a:lvl7pPr>
            <a:lvl8pPr lvl="7" algn="ctr">
              <a:lnSpc>
                <a:spcPct val="100000"/>
              </a:lnSpc>
              <a:spcBef>
                <a:spcPts val="0"/>
              </a:spcBef>
              <a:spcAft>
                <a:spcPts val="0"/>
              </a:spcAft>
              <a:buClr>
                <a:schemeClr val="lt1"/>
              </a:buClr>
              <a:buSzPts val="1900"/>
              <a:buNone/>
              <a:defRPr>
                <a:solidFill>
                  <a:schemeClr val="lt1"/>
                </a:solidFill>
              </a:defRPr>
            </a:lvl8pPr>
            <a:lvl9pPr lvl="8" algn="ctr">
              <a:lnSpc>
                <a:spcPct val="100000"/>
              </a:lnSpc>
              <a:spcBef>
                <a:spcPts val="0"/>
              </a:spcBef>
              <a:spcAft>
                <a:spcPts val="0"/>
              </a:spcAft>
              <a:buClr>
                <a:schemeClr val="lt1"/>
              </a:buClr>
              <a:buSzPts val="1900"/>
              <a:buNone/>
              <a:defRPr>
                <a:solidFill>
                  <a:schemeClr val="lt1"/>
                </a:solidFill>
              </a:defRPr>
            </a:lvl9pPr>
          </a:lstStyle>
          <a:p>
            <a:endParaRPr/>
          </a:p>
        </p:txBody>
      </p:sp>
      <p:sp>
        <p:nvSpPr>
          <p:cNvPr id="101" name="Google Shape;101;g2d15ef2aa44_0_389"/>
          <p:cNvSpPr txBox="1">
            <a:spLocks noGrp="1"/>
          </p:cNvSpPr>
          <p:nvPr>
            <p:ph type="title"/>
          </p:nvPr>
        </p:nvSpPr>
        <p:spPr>
          <a:xfrm>
            <a:off x="7124467" y="559131"/>
            <a:ext cx="4107600" cy="792300"/>
          </a:xfrm>
          <a:prstGeom prst="rect">
            <a:avLst/>
          </a:prstGeom>
          <a:noFill/>
          <a:ln>
            <a:noFill/>
          </a:ln>
        </p:spPr>
        <p:txBody>
          <a:bodyPr spcFirstLastPara="1" wrap="square" lIns="121900" tIns="121900" rIns="121900" bIns="121900" anchor="ctr" anchorCtr="0">
            <a:noAutofit/>
          </a:bodyPr>
          <a:lstStyle>
            <a:lvl1pPr marR="0" lvl="0" algn="ctr">
              <a:lnSpc>
                <a:spcPct val="100000"/>
              </a:lnSpc>
              <a:spcBef>
                <a:spcPts val="0"/>
              </a:spcBef>
              <a:spcAft>
                <a:spcPts val="0"/>
              </a:spcAft>
              <a:buClr>
                <a:schemeClr val="dk2"/>
              </a:buClr>
              <a:buSzPts val="2700"/>
              <a:buNone/>
              <a:defRPr sz="4800">
                <a:solidFill>
                  <a:schemeClr val="lt1"/>
                </a:solidFill>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02" name="Google Shape;102;g2d15ef2aa44_0_389"/>
          <p:cNvSpPr txBox="1"/>
          <p:nvPr/>
        </p:nvSpPr>
        <p:spPr>
          <a:xfrm>
            <a:off x="6864267" y="4704800"/>
            <a:ext cx="4631700" cy="1200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chemeClr val="lt1"/>
                </a:solidFill>
                <a:latin typeface="Josefin Slab"/>
                <a:ea typeface="Josefin Slab"/>
                <a:cs typeface="Josefin Slab"/>
                <a:sym typeface="Josefin Slab"/>
              </a:rPr>
              <a:t>CREDITS: This presentation template was created by </a:t>
            </a:r>
            <a:r>
              <a:rPr lang="fr-FR" sz="1600" b="1" i="0" u="none" strike="noStrike" cap="none">
                <a:solidFill>
                  <a:schemeClr val="lt1"/>
                </a:solidFill>
                <a:uFill>
                  <a:noFill/>
                </a:uFill>
                <a:latin typeface="Josefin Slab"/>
                <a:ea typeface="Josefin Slab"/>
                <a:cs typeface="Josefin Slab"/>
                <a:sym typeface="Josefin Slab"/>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fr-FR" sz="1600" b="0" i="0" u="none" strike="noStrike" cap="none">
                <a:solidFill>
                  <a:schemeClr val="lt1"/>
                </a:solidFill>
                <a:latin typeface="Josefin Slab"/>
                <a:ea typeface="Josefin Slab"/>
                <a:cs typeface="Josefin Slab"/>
                <a:sym typeface="Josefin Slab"/>
              </a:rPr>
              <a:t>, including icons by </a:t>
            </a:r>
            <a:r>
              <a:rPr lang="fr-FR" sz="1600" b="1" i="0" u="none" strike="noStrike" cap="none">
                <a:solidFill>
                  <a:schemeClr val="lt1"/>
                </a:solidFill>
                <a:uFill>
                  <a:noFill/>
                </a:uFill>
                <a:latin typeface="Josefin Slab"/>
                <a:ea typeface="Josefin Slab"/>
                <a:cs typeface="Josefin Slab"/>
                <a:sym typeface="Josefin Slab"/>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fr-FR" sz="1600" b="0" i="0" u="none" strike="noStrike" cap="none">
                <a:solidFill>
                  <a:schemeClr val="lt1"/>
                </a:solidFill>
                <a:latin typeface="Josefin Slab"/>
                <a:ea typeface="Josefin Slab"/>
                <a:cs typeface="Josefin Slab"/>
                <a:sym typeface="Josefin Slab"/>
              </a:rPr>
              <a:t>, and infographics &amp; images by </a:t>
            </a:r>
            <a:r>
              <a:rPr lang="fr-FR" sz="1600" b="1" i="0" u="none" strike="noStrike" cap="none">
                <a:solidFill>
                  <a:schemeClr val="lt1"/>
                </a:solidFill>
                <a:uFill>
                  <a:noFill/>
                </a:uFill>
                <a:latin typeface="Josefin Slab"/>
                <a:ea typeface="Josefin Slab"/>
                <a:cs typeface="Josefin Slab"/>
                <a:sym typeface="Josefin Slab"/>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fr-FR" sz="1600" b="0" i="0" u="none" strike="noStrike" cap="none">
                <a:solidFill>
                  <a:schemeClr val="lt1"/>
                </a:solidFill>
                <a:latin typeface="Josefin Slab"/>
                <a:ea typeface="Josefin Slab"/>
                <a:cs typeface="Josefin Slab"/>
                <a:sym typeface="Josefin Slab"/>
              </a:rPr>
              <a:t> </a:t>
            </a:r>
            <a:endParaRPr sz="1600" b="0" i="0" u="none" strike="noStrike" cap="none">
              <a:solidFill>
                <a:schemeClr val="lt1"/>
              </a:solidFill>
              <a:latin typeface="Josefin Slab"/>
              <a:ea typeface="Josefin Slab"/>
              <a:cs typeface="Josefin Slab"/>
              <a:sym typeface="Josefin Slab"/>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103"/>
        <p:cNvGrpSpPr/>
        <p:nvPr/>
      </p:nvGrpSpPr>
      <p:grpSpPr>
        <a:xfrm>
          <a:off x="0" y="0"/>
          <a:ext cx="0" cy="0"/>
          <a:chOff x="0" y="0"/>
          <a:chExt cx="0" cy="0"/>
        </a:xfrm>
      </p:grpSpPr>
      <p:sp>
        <p:nvSpPr>
          <p:cNvPr id="104" name="Google Shape;104;g2d15ef2aa44_0_394"/>
          <p:cNvSpPr txBox="1">
            <a:spLocks noGrp="1"/>
          </p:cNvSpPr>
          <p:nvPr>
            <p:ph type="subTitle" idx="1"/>
          </p:nvPr>
        </p:nvSpPr>
        <p:spPr>
          <a:xfrm>
            <a:off x="1066200" y="1976500"/>
            <a:ext cx="4681500" cy="42588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300"/>
              <a:buFont typeface="Mukta"/>
              <a:buChar char="●"/>
              <a:defRPr sz="1600"/>
            </a:lvl1pPr>
            <a:lvl2pPr lvl="1" algn="l">
              <a:lnSpc>
                <a:spcPct val="115000"/>
              </a:lnSpc>
              <a:spcBef>
                <a:spcPts val="0"/>
              </a:spcBef>
              <a:spcAft>
                <a:spcPts val="0"/>
              </a:spcAft>
              <a:buClr>
                <a:srgbClr val="754C35"/>
              </a:buClr>
              <a:buSzPts val="1600"/>
              <a:buFont typeface="Mukta"/>
              <a:buChar char="○"/>
              <a:defRPr/>
            </a:lvl2pPr>
            <a:lvl3pPr lvl="2" algn="l">
              <a:lnSpc>
                <a:spcPct val="115000"/>
              </a:lnSpc>
              <a:spcBef>
                <a:spcPts val="2100"/>
              </a:spcBef>
              <a:spcAft>
                <a:spcPts val="0"/>
              </a:spcAft>
              <a:buClr>
                <a:srgbClr val="754C35"/>
              </a:buClr>
              <a:buSzPts val="1600"/>
              <a:buFont typeface="Mukta"/>
              <a:buChar char="■"/>
              <a:defRPr/>
            </a:lvl3pPr>
            <a:lvl4pPr lvl="3" algn="l">
              <a:lnSpc>
                <a:spcPct val="115000"/>
              </a:lnSpc>
              <a:spcBef>
                <a:spcPts val="2100"/>
              </a:spcBef>
              <a:spcAft>
                <a:spcPts val="0"/>
              </a:spcAft>
              <a:buClr>
                <a:srgbClr val="754C35"/>
              </a:buClr>
              <a:buSzPts val="1600"/>
              <a:buFont typeface="Mukta"/>
              <a:buChar char="●"/>
              <a:defRPr/>
            </a:lvl4pPr>
            <a:lvl5pPr lvl="4" algn="l">
              <a:lnSpc>
                <a:spcPct val="115000"/>
              </a:lnSpc>
              <a:spcBef>
                <a:spcPts val="2100"/>
              </a:spcBef>
              <a:spcAft>
                <a:spcPts val="0"/>
              </a:spcAft>
              <a:buClr>
                <a:srgbClr val="754C35"/>
              </a:buClr>
              <a:buSzPts val="1600"/>
              <a:buFont typeface="Mukta"/>
              <a:buChar char="○"/>
              <a:defRPr/>
            </a:lvl5pPr>
            <a:lvl6pPr lvl="5" algn="l">
              <a:lnSpc>
                <a:spcPct val="115000"/>
              </a:lnSpc>
              <a:spcBef>
                <a:spcPts val="2100"/>
              </a:spcBef>
              <a:spcAft>
                <a:spcPts val="0"/>
              </a:spcAft>
              <a:buClr>
                <a:srgbClr val="754C35"/>
              </a:buClr>
              <a:buSzPts val="1600"/>
              <a:buFont typeface="Mukta"/>
              <a:buChar char="■"/>
              <a:defRPr/>
            </a:lvl6pPr>
            <a:lvl7pPr lvl="6" algn="l">
              <a:lnSpc>
                <a:spcPct val="115000"/>
              </a:lnSpc>
              <a:spcBef>
                <a:spcPts val="2100"/>
              </a:spcBef>
              <a:spcAft>
                <a:spcPts val="0"/>
              </a:spcAft>
              <a:buClr>
                <a:srgbClr val="754C35"/>
              </a:buClr>
              <a:buSzPts val="1600"/>
              <a:buFont typeface="Mukta"/>
              <a:buChar char="●"/>
              <a:defRPr/>
            </a:lvl7pPr>
            <a:lvl8pPr lvl="7" algn="l">
              <a:lnSpc>
                <a:spcPct val="115000"/>
              </a:lnSpc>
              <a:spcBef>
                <a:spcPts val="2100"/>
              </a:spcBef>
              <a:spcAft>
                <a:spcPts val="0"/>
              </a:spcAft>
              <a:buClr>
                <a:srgbClr val="754C35"/>
              </a:buClr>
              <a:buSzPts val="1600"/>
              <a:buFont typeface="Mukta"/>
              <a:buChar char="○"/>
              <a:defRPr/>
            </a:lvl8pPr>
            <a:lvl9pPr lvl="8" algn="l">
              <a:lnSpc>
                <a:spcPct val="115000"/>
              </a:lnSpc>
              <a:spcBef>
                <a:spcPts val="2100"/>
              </a:spcBef>
              <a:spcAft>
                <a:spcPts val="2100"/>
              </a:spcAft>
              <a:buClr>
                <a:srgbClr val="754C35"/>
              </a:buClr>
              <a:buSzPts val="1600"/>
              <a:buFont typeface="Mukta"/>
              <a:buChar char="■"/>
              <a:defRPr/>
            </a:lvl9pPr>
          </a:lstStyle>
          <a:p>
            <a:endParaRPr/>
          </a:p>
        </p:txBody>
      </p:sp>
      <p:sp>
        <p:nvSpPr>
          <p:cNvPr id="105" name="Google Shape;105;g2d15ef2aa44_0_394"/>
          <p:cNvSpPr txBox="1">
            <a:spLocks noGrp="1"/>
          </p:cNvSpPr>
          <p:nvPr>
            <p:ph type="title"/>
          </p:nvPr>
        </p:nvSpPr>
        <p:spPr>
          <a:xfrm>
            <a:off x="960000" y="512064"/>
            <a:ext cx="10272000" cy="794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06" name="Google Shape;106;g2d15ef2aa44_0_394"/>
          <p:cNvSpPr txBox="1">
            <a:spLocks noGrp="1"/>
          </p:cNvSpPr>
          <p:nvPr>
            <p:ph type="subTitle" idx="2"/>
          </p:nvPr>
        </p:nvSpPr>
        <p:spPr>
          <a:xfrm>
            <a:off x="1012100" y="1536833"/>
            <a:ext cx="4681500" cy="463200"/>
          </a:xfrm>
          <a:prstGeom prst="rect">
            <a:avLst/>
          </a:prstGeom>
          <a:noFill/>
          <a:ln>
            <a:noFill/>
          </a:ln>
        </p:spPr>
        <p:txBody>
          <a:bodyPr spcFirstLastPara="1" wrap="square" lIns="121900" tIns="121900" rIns="121900" bIns="121900" anchor="ctr" anchorCtr="0">
            <a:noAutofit/>
          </a:bodyPr>
          <a:lstStyle>
            <a:lvl1pPr marR="0" lvl="0" algn="l">
              <a:lnSpc>
                <a:spcPct val="115000"/>
              </a:lnSpc>
              <a:spcBef>
                <a:spcPts val="0"/>
              </a:spcBef>
              <a:spcAft>
                <a:spcPts val="0"/>
              </a:spcAft>
              <a:buClr>
                <a:schemeClr val="dk1"/>
              </a:buClr>
              <a:buSzPts val="2700"/>
              <a:buFont typeface="Mukta ExtraBold"/>
              <a:buNone/>
              <a:defRPr sz="2700">
                <a:solidFill>
                  <a:schemeClr val="dk1"/>
                </a:solidFill>
                <a:latin typeface="Mukta ExtraBold"/>
                <a:ea typeface="Mukta ExtraBold"/>
                <a:cs typeface="Mukta ExtraBold"/>
                <a:sym typeface="Mukta ExtraBold"/>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07" name="Google Shape;107;g2d15ef2aa44_0_394"/>
          <p:cNvSpPr/>
          <p:nvPr/>
        </p:nvSpPr>
        <p:spPr>
          <a:xfrm rot="5400000">
            <a:off x="6260733" y="1921500"/>
            <a:ext cx="4322100" cy="37905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7_1">
    <p:spTree>
      <p:nvGrpSpPr>
        <p:cNvPr id="1" name="Shape 108"/>
        <p:cNvGrpSpPr/>
        <p:nvPr/>
      </p:nvGrpSpPr>
      <p:grpSpPr>
        <a:xfrm>
          <a:off x="0" y="0"/>
          <a:ext cx="0" cy="0"/>
          <a:chOff x="0" y="0"/>
          <a:chExt cx="0" cy="0"/>
        </a:xfrm>
      </p:grpSpPr>
      <p:sp>
        <p:nvSpPr>
          <p:cNvPr id="109" name="Google Shape;109;g2d15ef2aa44_0_399"/>
          <p:cNvSpPr txBox="1">
            <a:spLocks noGrp="1"/>
          </p:cNvSpPr>
          <p:nvPr>
            <p:ph type="subTitle" idx="1"/>
          </p:nvPr>
        </p:nvSpPr>
        <p:spPr>
          <a:xfrm>
            <a:off x="1066200" y="1975104"/>
            <a:ext cx="4681500" cy="42588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1300"/>
              <a:buFont typeface="Mukta"/>
              <a:buChar char="●"/>
              <a:defRPr sz="1600"/>
            </a:lvl1pPr>
            <a:lvl2pPr lvl="1" algn="l">
              <a:lnSpc>
                <a:spcPct val="115000"/>
              </a:lnSpc>
              <a:spcBef>
                <a:spcPts val="0"/>
              </a:spcBef>
              <a:spcAft>
                <a:spcPts val="0"/>
              </a:spcAft>
              <a:buClr>
                <a:srgbClr val="754C35"/>
              </a:buClr>
              <a:buSzPts val="1600"/>
              <a:buFont typeface="Mukta"/>
              <a:buChar char="○"/>
              <a:defRPr/>
            </a:lvl2pPr>
            <a:lvl3pPr lvl="2" algn="l">
              <a:lnSpc>
                <a:spcPct val="115000"/>
              </a:lnSpc>
              <a:spcBef>
                <a:spcPts val="2100"/>
              </a:spcBef>
              <a:spcAft>
                <a:spcPts val="0"/>
              </a:spcAft>
              <a:buClr>
                <a:srgbClr val="754C35"/>
              </a:buClr>
              <a:buSzPts val="1600"/>
              <a:buFont typeface="Mukta"/>
              <a:buChar char="■"/>
              <a:defRPr/>
            </a:lvl3pPr>
            <a:lvl4pPr lvl="3" algn="l">
              <a:lnSpc>
                <a:spcPct val="115000"/>
              </a:lnSpc>
              <a:spcBef>
                <a:spcPts val="2100"/>
              </a:spcBef>
              <a:spcAft>
                <a:spcPts val="0"/>
              </a:spcAft>
              <a:buClr>
                <a:srgbClr val="754C35"/>
              </a:buClr>
              <a:buSzPts val="1600"/>
              <a:buFont typeface="Mukta"/>
              <a:buChar char="●"/>
              <a:defRPr/>
            </a:lvl4pPr>
            <a:lvl5pPr lvl="4" algn="l">
              <a:lnSpc>
                <a:spcPct val="115000"/>
              </a:lnSpc>
              <a:spcBef>
                <a:spcPts val="2100"/>
              </a:spcBef>
              <a:spcAft>
                <a:spcPts val="0"/>
              </a:spcAft>
              <a:buClr>
                <a:srgbClr val="754C35"/>
              </a:buClr>
              <a:buSzPts val="1600"/>
              <a:buFont typeface="Mukta"/>
              <a:buChar char="○"/>
              <a:defRPr/>
            </a:lvl5pPr>
            <a:lvl6pPr lvl="5" algn="l">
              <a:lnSpc>
                <a:spcPct val="115000"/>
              </a:lnSpc>
              <a:spcBef>
                <a:spcPts val="2100"/>
              </a:spcBef>
              <a:spcAft>
                <a:spcPts val="0"/>
              </a:spcAft>
              <a:buClr>
                <a:srgbClr val="754C35"/>
              </a:buClr>
              <a:buSzPts val="1600"/>
              <a:buFont typeface="Mukta"/>
              <a:buChar char="■"/>
              <a:defRPr/>
            </a:lvl6pPr>
            <a:lvl7pPr lvl="6" algn="l">
              <a:lnSpc>
                <a:spcPct val="115000"/>
              </a:lnSpc>
              <a:spcBef>
                <a:spcPts val="2100"/>
              </a:spcBef>
              <a:spcAft>
                <a:spcPts val="0"/>
              </a:spcAft>
              <a:buClr>
                <a:srgbClr val="754C35"/>
              </a:buClr>
              <a:buSzPts val="1600"/>
              <a:buFont typeface="Mukta"/>
              <a:buChar char="●"/>
              <a:defRPr/>
            </a:lvl7pPr>
            <a:lvl8pPr lvl="7" algn="l">
              <a:lnSpc>
                <a:spcPct val="115000"/>
              </a:lnSpc>
              <a:spcBef>
                <a:spcPts val="2100"/>
              </a:spcBef>
              <a:spcAft>
                <a:spcPts val="0"/>
              </a:spcAft>
              <a:buClr>
                <a:srgbClr val="754C35"/>
              </a:buClr>
              <a:buSzPts val="1600"/>
              <a:buFont typeface="Mukta"/>
              <a:buChar char="○"/>
              <a:defRPr/>
            </a:lvl8pPr>
            <a:lvl9pPr lvl="8" algn="l">
              <a:lnSpc>
                <a:spcPct val="115000"/>
              </a:lnSpc>
              <a:spcBef>
                <a:spcPts val="2100"/>
              </a:spcBef>
              <a:spcAft>
                <a:spcPts val="2100"/>
              </a:spcAft>
              <a:buClr>
                <a:srgbClr val="754C35"/>
              </a:buClr>
              <a:buSzPts val="1600"/>
              <a:buFont typeface="Mukta"/>
              <a:buChar char="■"/>
              <a:defRPr/>
            </a:lvl9pPr>
          </a:lstStyle>
          <a:p>
            <a:endParaRPr/>
          </a:p>
        </p:txBody>
      </p:sp>
      <p:sp>
        <p:nvSpPr>
          <p:cNvPr id="110" name="Google Shape;110;g2d15ef2aa44_0_399"/>
          <p:cNvSpPr txBox="1">
            <a:spLocks noGrp="1"/>
          </p:cNvSpPr>
          <p:nvPr>
            <p:ph type="subTitle" idx="2"/>
          </p:nvPr>
        </p:nvSpPr>
        <p:spPr>
          <a:xfrm>
            <a:off x="6548400" y="1975100"/>
            <a:ext cx="4683600" cy="42588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1300"/>
              <a:buFont typeface="Mukta"/>
              <a:buChar char="●"/>
              <a:defRPr sz="1600"/>
            </a:lvl1pPr>
            <a:lvl2pPr lvl="1" algn="l">
              <a:lnSpc>
                <a:spcPct val="115000"/>
              </a:lnSpc>
              <a:spcBef>
                <a:spcPts val="0"/>
              </a:spcBef>
              <a:spcAft>
                <a:spcPts val="0"/>
              </a:spcAft>
              <a:buClr>
                <a:srgbClr val="754C35"/>
              </a:buClr>
              <a:buSzPts val="1600"/>
              <a:buFont typeface="Mukta"/>
              <a:buChar char="○"/>
              <a:defRPr/>
            </a:lvl2pPr>
            <a:lvl3pPr lvl="2" algn="l">
              <a:lnSpc>
                <a:spcPct val="115000"/>
              </a:lnSpc>
              <a:spcBef>
                <a:spcPts val="2100"/>
              </a:spcBef>
              <a:spcAft>
                <a:spcPts val="0"/>
              </a:spcAft>
              <a:buClr>
                <a:srgbClr val="754C35"/>
              </a:buClr>
              <a:buSzPts val="1600"/>
              <a:buFont typeface="Mukta"/>
              <a:buChar char="■"/>
              <a:defRPr/>
            </a:lvl3pPr>
            <a:lvl4pPr lvl="3" algn="l">
              <a:lnSpc>
                <a:spcPct val="115000"/>
              </a:lnSpc>
              <a:spcBef>
                <a:spcPts val="2100"/>
              </a:spcBef>
              <a:spcAft>
                <a:spcPts val="0"/>
              </a:spcAft>
              <a:buClr>
                <a:srgbClr val="754C35"/>
              </a:buClr>
              <a:buSzPts val="1600"/>
              <a:buFont typeface="Mukta"/>
              <a:buChar char="●"/>
              <a:defRPr/>
            </a:lvl4pPr>
            <a:lvl5pPr lvl="4" algn="l">
              <a:lnSpc>
                <a:spcPct val="115000"/>
              </a:lnSpc>
              <a:spcBef>
                <a:spcPts val="2100"/>
              </a:spcBef>
              <a:spcAft>
                <a:spcPts val="0"/>
              </a:spcAft>
              <a:buClr>
                <a:srgbClr val="754C35"/>
              </a:buClr>
              <a:buSzPts val="1600"/>
              <a:buFont typeface="Mukta"/>
              <a:buChar char="○"/>
              <a:defRPr/>
            </a:lvl5pPr>
            <a:lvl6pPr lvl="5" algn="l">
              <a:lnSpc>
                <a:spcPct val="115000"/>
              </a:lnSpc>
              <a:spcBef>
                <a:spcPts val="2100"/>
              </a:spcBef>
              <a:spcAft>
                <a:spcPts val="0"/>
              </a:spcAft>
              <a:buClr>
                <a:srgbClr val="754C35"/>
              </a:buClr>
              <a:buSzPts val="1600"/>
              <a:buFont typeface="Mukta"/>
              <a:buChar char="■"/>
              <a:defRPr/>
            </a:lvl6pPr>
            <a:lvl7pPr lvl="6" algn="l">
              <a:lnSpc>
                <a:spcPct val="115000"/>
              </a:lnSpc>
              <a:spcBef>
                <a:spcPts val="2100"/>
              </a:spcBef>
              <a:spcAft>
                <a:spcPts val="0"/>
              </a:spcAft>
              <a:buClr>
                <a:srgbClr val="754C35"/>
              </a:buClr>
              <a:buSzPts val="1600"/>
              <a:buFont typeface="Mukta"/>
              <a:buChar char="●"/>
              <a:defRPr/>
            </a:lvl7pPr>
            <a:lvl8pPr lvl="7" algn="l">
              <a:lnSpc>
                <a:spcPct val="115000"/>
              </a:lnSpc>
              <a:spcBef>
                <a:spcPts val="2100"/>
              </a:spcBef>
              <a:spcAft>
                <a:spcPts val="0"/>
              </a:spcAft>
              <a:buClr>
                <a:srgbClr val="754C35"/>
              </a:buClr>
              <a:buSzPts val="1600"/>
              <a:buFont typeface="Mukta"/>
              <a:buChar char="○"/>
              <a:defRPr/>
            </a:lvl8pPr>
            <a:lvl9pPr lvl="8" algn="l">
              <a:lnSpc>
                <a:spcPct val="115000"/>
              </a:lnSpc>
              <a:spcBef>
                <a:spcPts val="2100"/>
              </a:spcBef>
              <a:spcAft>
                <a:spcPts val="2100"/>
              </a:spcAft>
              <a:buClr>
                <a:srgbClr val="754C35"/>
              </a:buClr>
              <a:buSzPts val="1600"/>
              <a:buFont typeface="Mukta"/>
              <a:buChar char="■"/>
              <a:defRPr/>
            </a:lvl9pPr>
          </a:lstStyle>
          <a:p>
            <a:endParaRPr/>
          </a:p>
        </p:txBody>
      </p:sp>
      <p:sp>
        <p:nvSpPr>
          <p:cNvPr id="111" name="Google Shape;111;g2d15ef2aa44_0_399"/>
          <p:cNvSpPr txBox="1">
            <a:spLocks noGrp="1"/>
          </p:cNvSpPr>
          <p:nvPr>
            <p:ph type="title"/>
          </p:nvPr>
        </p:nvSpPr>
        <p:spPr>
          <a:xfrm>
            <a:off x="960000" y="512064"/>
            <a:ext cx="10272000" cy="794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12" name="Google Shape;112;g2d15ef2aa44_0_399"/>
          <p:cNvSpPr txBox="1">
            <a:spLocks noGrp="1"/>
          </p:cNvSpPr>
          <p:nvPr>
            <p:ph type="subTitle" idx="3"/>
          </p:nvPr>
        </p:nvSpPr>
        <p:spPr>
          <a:xfrm>
            <a:off x="1012100" y="1536833"/>
            <a:ext cx="4681500" cy="463200"/>
          </a:xfrm>
          <a:prstGeom prst="rect">
            <a:avLst/>
          </a:prstGeom>
          <a:noFill/>
          <a:ln>
            <a:noFill/>
          </a:ln>
        </p:spPr>
        <p:txBody>
          <a:bodyPr spcFirstLastPara="1" wrap="square" lIns="121900" tIns="121900" rIns="121900" bIns="121900" anchor="ctr" anchorCtr="0">
            <a:noAutofit/>
          </a:bodyPr>
          <a:lstStyle>
            <a:lvl1pPr marR="0" lvl="0" algn="l">
              <a:lnSpc>
                <a:spcPct val="115000"/>
              </a:lnSpc>
              <a:spcBef>
                <a:spcPts val="0"/>
              </a:spcBef>
              <a:spcAft>
                <a:spcPts val="0"/>
              </a:spcAft>
              <a:buClr>
                <a:schemeClr val="dk1"/>
              </a:buClr>
              <a:buSzPts val="2700"/>
              <a:buFont typeface="Mukta ExtraBold"/>
              <a:buNone/>
              <a:defRPr sz="2700">
                <a:solidFill>
                  <a:schemeClr val="dk1"/>
                </a:solidFill>
                <a:latin typeface="Mukta ExtraBold"/>
                <a:ea typeface="Mukta ExtraBold"/>
                <a:cs typeface="Mukta ExtraBold"/>
                <a:sym typeface="Mukta ExtraBold"/>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13"/>
        <p:cNvGrpSpPr/>
        <p:nvPr/>
      </p:nvGrpSpPr>
      <p:grpSpPr>
        <a:xfrm>
          <a:off x="0" y="0"/>
          <a:ext cx="0" cy="0"/>
          <a:chOff x="0" y="0"/>
          <a:chExt cx="0" cy="0"/>
        </a:xfrm>
      </p:grpSpPr>
      <p:sp>
        <p:nvSpPr>
          <p:cNvPr id="14" name="Google Shape;14;g2d15ef2aa44_0_304"/>
          <p:cNvSpPr txBox="1">
            <a:spLocks noGrp="1"/>
          </p:cNvSpPr>
          <p:nvPr>
            <p:ph type="subTitle" idx="1"/>
          </p:nvPr>
        </p:nvSpPr>
        <p:spPr>
          <a:xfrm>
            <a:off x="1828933" y="2403121"/>
            <a:ext cx="2820000" cy="7944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600"/>
              <a:buNone/>
              <a:defRPr sz="19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5" name="Google Shape;15;g2d15ef2aa44_0_304"/>
          <p:cNvSpPr txBox="1">
            <a:spLocks noGrp="1"/>
          </p:cNvSpPr>
          <p:nvPr>
            <p:ph type="subTitle" idx="2"/>
          </p:nvPr>
        </p:nvSpPr>
        <p:spPr>
          <a:xfrm>
            <a:off x="1828933" y="1972688"/>
            <a:ext cx="2820000" cy="463200"/>
          </a:xfrm>
          <a:prstGeom prst="rect">
            <a:avLst/>
          </a:prstGeom>
          <a:noFill/>
          <a:ln>
            <a:noFill/>
          </a:ln>
        </p:spPr>
        <p:txBody>
          <a:bodyPr spcFirstLastPara="1" wrap="square" lIns="121900" tIns="121900" rIns="121900" bIns="121900" anchor="ctr" anchorCtr="0">
            <a:noAutofit/>
          </a:bodyPr>
          <a:lstStyle>
            <a:lvl1pPr marR="0" lvl="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g2d15ef2aa44_0_304"/>
          <p:cNvSpPr txBox="1">
            <a:spLocks noGrp="1"/>
          </p:cNvSpPr>
          <p:nvPr>
            <p:ph type="subTitle" idx="3"/>
          </p:nvPr>
        </p:nvSpPr>
        <p:spPr>
          <a:xfrm>
            <a:off x="5573733" y="3838721"/>
            <a:ext cx="2820000" cy="7944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600"/>
              <a:buNone/>
              <a:defRPr sz="19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7" name="Google Shape;17;g2d15ef2aa44_0_304"/>
          <p:cNvSpPr txBox="1">
            <a:spLocks noGrp="1"/>
          </p:cNvSpPr>
          <p:nvPr>
            <p:ph type="subTitle" idx="4"/>
          </p:nvPr>
        </p:nvSpPr>
        <p:spPr>
          <a:xfrm>
            <a:off x="5573733" y="3410621"/>
            <a:ext cx="2820000" cy="463200"/>
          </a:xfrm>
          <a:prstGeom prst="rect">
            <a:avLst/>
          </a:prstGeom>
          <a:noFill/>
          <a:ln>
            <a:noFill/>
          </a:ln>
        </p:spPr>
        <p:txBody>
          <a:bodyPr spcFirstLastPara="1" wrap="square" lIns="121900" tIns="121900" rIns="121900" bIns="121900" anchor="ctr" anchorCtr="0">
            <a:noAutofit/>
          </a:bodyPr>
          <a:lstStyle>
            <a:lvl1pPr marR="0" lvl="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8" name="Google Shape;18;g2d15ef2aa44_0_304"/>
          <p:cNvSpPr txBox="1">
            <a:spLocks noGrp="1"/>
          </p:cNvSpPr>
          <p:nvPr>
            <p:ph type="subTitle" idx="5"/>
          </p:nvPr>
        </p:nvSpPr>
        <p:spPr>
          <a:xfrm>
            <a:off x="1828933" y="5276688"/>
            <a:ext cx="2820000" cy="7944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600"/>
              <a:buNone/>
              <a:defRPr sz="19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9" name="Google Shape;19;g2d15ef2aa44_0_304"/>
          <p:cNvSpPr txBox="1">
            <a:spLocks noGrp="1"/>
          </p:cNvSpPr>
          <p:nvPr>
            <p:ph type="subTitle" idx="6"/>
          </p:nvPr>
        </p:nvSpPr>
        <p:spPr>
          <a:xfrm>
            <a:off x="1828933" y="4846221"/>
            <a:ext cx="2820000" cy="463200"/>
          </a:xfrm>
          <a:prstGeom prst="rect">
            <a:avLst/>
          </a:prstGeom>
          <a:noFill/>
          <a:ln>
            <a:noFill/>
          </a:ln>
        </p:spPr>
        <p:txBody>
          <a:bodyPr spcFirstLastPara="1" wrap="square" lIns="121900" tIns="121900" rIns="121900" bIns="121900" anchor="ctr" anchorCtr="0">
            <a:noAutofit/>
          </a:bodyPr>
          <a:lstStyle>
            <a:lvl1pPr marR="0" lvl="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0" name="Google Shape;20;g2d15ef2aa44_0_304"/>
          <p:cNvSpPr txBox="1">
            <a:spLocks noGrp="1"/>
          </p:cNvSpPr>
          <p:nvPr>
            <p:ph type="subTitle" idx="7"/>
          </p:nvPr>
        </p:nvSpPr>
        <p:spPr>
          <a:xfrm>
            <a:off x="1828933" y="3838721"/>
            <a:ext cx="2820000" cy="7944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600"/>
              <a:buNone/>
              <a:defRPr sz="19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1" name="Google Shape;21;g2d15ef2aa44_0_304"/>
          <p:cNvSpPr txBox="1">
            <a:spLocks noGrp="1"/>
          </p:cNvSpPr>
          <p:nvPr>
            <p:ph type="subTitle" idx="8"/>
          </p:nvPr>
        </p:nvSpPr>
        <p:spPr>
          <a:xfrm>
            <a:off x="1828933" y="3410621"/>
            <a:ext cx="2820000" cy="463200"/>
          </a:xfrm>
          <a:prstGeom prst="rect">
            <a:avLst/>
          </a:prstGeom>
          <a:noFill/>
          <a:ln>
            <a:noFill/>
          </a:ln>
        </p:spPr>
        <p:txBody>
          <a:bodyPr spcFirstLastPara="1" wrap="square" lIns="121900" tIns="121900" rIns="121900" bIns="121900" anchor="ctr" anchorCtr="0">
            <a:noAutofit/>
          </a:bodyPr>
          <a:lstStyle>
            <a:lvl1pPr marR="0" lvl="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2" name="Google Shape;22;g2d15ef2aa44_0_304"/>
          <p:cNvSpPr txBox="1">
            <a:spLocks noGrp="1"/>
          </p:cNvSpPr>
          <p:nvPr>
            <p:ph type="subTitle" idx="9"/>
          </p:nvPr>
        </p:nvSpPr>
        <p:spPr>
          <a:xfrm>
            <a:off x="5573733" y="2403121"/>
            <a:ext cx="2820000" cy="7944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600"/>
              <a:buNone/>
              <a:defRPr sz="19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3" name="Google Shape;23;g2d15ef2aa44_0_304"/>
          <p:cNvSpPr txBox="1">
            <a:spLocks noGrp="1"/>
          </p:cNvSpPr>
          <p:nvPr>
            <p:ph type="subTitle" idx="13"/>
          </p:nvPr>
        </p:nvSpPr>
        <p:spPr>
          <a:xfrm>
            <a:off x="5573733" y="1972688"/>
            <a:ext cx="2820000" cy="463200"/>
          </a:xfrm>
          <a:prstGeom prst="rect">
            <a:avLst/>
          </a:prstGeom>
          <a:noFill/>
          <a:ln>
            <a:noFill/>
          </a:ln>
        </p:spPr>
        <p:txBody>
          <a:bodyPr spcFirstLastPara="1" wrap="square" lIns="121900" tIns="121900" rIns="121900" bIns="121900" anchor="ctr" anchorCtr="0">
            <a:noAutofit/>
          </a:bodyPr>
          <a:lstStyle>
            <a:lvl1pPr marR="0" lvl="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4" name="Google Shape;24;g2d15ef2aa44_0_304"/>
          <p:cNvSpPr txBox="1">
            <a:spLocks noGrp="1"/>
          </p:cNvSpPr>
          <p:nvPr>
            <p:ph type="subTitle" idx="14"/>
          </p:nvPr>
        </p:nvSpPr>
        <p:spPr>
          <a:xfrm>
            <a:off x="5573733" y="5276688"/>
            <a:ext cx="2820000" cy="7944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600"/>
              <a:buNone/>
              <a:defRPr sz="19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5" name="Google Shape;25;g2d15ef2aa44_0_304"/>
          <p:cNvSpPr txBox="1">
            <a:spLocks noGrp="1"/>
          </p:cNvSpPr>
          <p:nvPr>
            <p:ph type="subTitle" idx="15"/>
          </p:nvPr>
        </p:nvSpPr>
        <p:spPr>
          <a:xfrm>
            <a:off x="5573733" y="4846221"/>
            <a:ext cx="2820000" cy="463200"/>
          </a:xfrm>
          <a:prstGeom prst="rect">
            <a:avLst/>
          </a:prstGeom>
          <a:noFill/>
          <a:ln>
            <a:noFill/>
          </a:ln>
        </p:spPr>
        <p:txBody>
          <a:bodyPr spcFirstLastPara="1" wrap="square" lIns="121900" tIns="121900" rIns="121900" bIns="121900" anchor="ctr" anchorCtr="0">
            <a:noAutofit/>
          </a:bodyPr>
          <a:lstStyle>
            <a:lvl1pPr marR="0" lvl="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6" name="Google Shape;26;g2d15ef2aa44_0_304"/>
          <p:cNvSpPr txBox="1">
            <a:spLocks noGrp="1"/>
          </p:cNvSpPr>
          <p:nvPr>
            <p:ph type="title"/>
          </p:nvPr>
        </p:nvSpPr>
        <p:spPr>
          <a:xfrm>
            <a:off x="960000" y="515200"/>
            <a:ext cx="7433700" cy="794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1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re de section et description 1">
  <p:cSld name="SECTION_TITLE_AND_DESCRIPTION_1">
    <p:spTree>
      <p:nvGrpSpPr>
        <p:cNvPr id="1" name="Shape 114"/>
        <p:cNvGrpSpPr/>
        <p:nvPr/>
      </p:nvGrpSpPr>
      <p:grpSpPr>
        <a:xfrm>
          <a:off x="0" y="0"/>
          <a:ext cx="0" cy="0"/>
          <a:chOff x="0" y="0"/>
          <a:chExt cx="0" cy="0"/>
        </a:xfrm>
      </p:grpSpPr>
      <p:sp>
        <p:nvSpPr>
          <p:cNvPr id="115" name="Google Shape;115;g2d15ef2aa44_0_405"/>
          <p:cNvSpPr/>
          <p:nvPr/>
        </p:nvSpPr>
        <p:spPr>
          <a:xfrm>
            <a:off x="6096000" y="-2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16" name="Google Shape;116;g2d15ef2aa44_0_405"/>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117" name="Google Shape;117;g2d15ef2aa44_0_405"/>
          <p:cNvSpPr txBox="1">
            <a:spLocks noGrp="1"/>
          </p:cNvSpPr>
          <p:nvPr>
            <p:ph type="title"/>
          </p:nvPr>
        </p:nvSpPr>
        <p:spPr>
          <a:xfrm>
            <a:off x="354000" y="1534800"/>
            <a:ext cx="5393700" cy="2085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18" name="Google Shape;118;g2d15ef2aa44_0_405"/>
          <p:cNvSpPr txBox="1">
            <a:spLocks noGrp="1"/>
          </p:cNvSpPr>
          <p:nvPr>
            <p:ph type="subTitle" idx="1"/>
          </p:nvPr>
        </p:nvSpPr>
        <p:spPr>
          <a:xfrm>
            <a:off x="354000" y="3692001"/>
            <a:ext cx="5393700" cy="1692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9" name="Google Shape;119;g2d15ef2aa44_0_405"/>
          <p:cNvSpPr txBox="1">
            <a:spLocks noGrp="1"/>
          </p:cNvSpPr>
          <p:nvPr>
            <p:ph type="body" idx="2"/>
          </p:nvPr>
        </p:nvSpPr>
        <p:spPr>
          <a:xfrm>
            <a:off x="6586000" y="965600"/>
            <a:ext cx="5115900" cy="4926900"/>
          </a:xfrm>
          <a:prstGeom prst="rect">
            <a:avLst/>
          </a:prstGeom>
          <a:noFill/>
          <a:ln>
            <a:noFill/>
          </a:ln>
        </p:spPr>
        <p:txBody>
          <a:bodyPr spcFirstLastPara="1" wrap="square" lIns="121900" tIns="121900" rIns="121900" bIns="121900" anchor="ctr" anchorCtr="0">
            <a:noAutofit/>
          </a:bodyPr>
          <a:lstStyle>
            <a:lvl1pPr marL="457200" lvl="0" indent="-349250" algn="l">
              <a:lnSpc>
                <a:spcPct val="115000"/>
              </a:lnSpc>
              <a:spcBef>
                <a:spcPts val="0"/>
              </a:spcBef>
              <a:spcAft>
                <a:spcPts val="0"/>
              </a:spcAft>
              <a:buClr>
                <a:schemeClr val="lt1"/>
              </a:buClr>
              <a:buSzPts val="1900"/>
              <a:buChar char="●"/>
              <a:defRPr>
                <a:solidFill>
                  <a:schemeClr val="lt1"/>
                </a:solidFill>
              </a:defRPr>
            </a:lvl1pPr>
            <a:lvl2pPr marL="914400" lvl="1" indent="-349250" algn="l">
              <a:lnSpc>
                <a:spcPct val="115000"/>
              </a:lnSpc>
              <a:spcBef>
                <a:spcPts val="2100"/>
              </a:spcBef>
              <a:spcAft>
                <a:spcPts val="0"/>
              </a:spcAft>
              <a:buClr>
                <a:schemeClr val="lt1"/>
              </a:buClr>
              <a:buSzPts val="1900"/>
              <a:buChar char="○"/>
              <a:defRPr>
                <a:solidFill>
                  <a:schemeClr val="lt1"/>
                </a:solidFill>
              </a:defRPr>
            </a:lvl2pPr>
            <a:lvl3pPr marL="1371600" lvl="2" indent="-349250" algn="l">
              <a:lnSpc>
                <a:spcPct val="115000"/>
              </a:lnSpc>
              <a:spcBef>
                <a:spcPts val="2100"/>
              </a:spcBef>
              <a:spcAft>
                <a:spcPts val="0"/>
              </a:spcAft>
              <a:buClr>
                <a:schemeClr val="lt1"/>
              </a:buClr>
              <a:buSzPts val="1900"/>
              <a:buChar char="■"/>
              <a:defRPr>
                <a:solidFill>
                  <a:schemeClr val="lt1"/>
                </a:solidFill>
              </a:defRPr>
            </a:lvl3pPr>
            <a:lvl4pPr marL="1828800" lvl="3" indent="-349250" algn="l">
              <a:lnSpc>
                <a:spcPct val="115000"/>
              </a:lnSpc>
              <a:spcBef>
                <a:spcPts val="2100"/>
              </a:spcBef>
              <a:spcAft>
                <a:spcPts val="0"/>
              </a:spcAft>
              <a:buClr>
                <a:schemeClr val="lt1"/>
              </a:buClr>
              <a:buSzPts val="1900"/>
              <a:buChar char="●"/>
              <a:defRPr>
                <a:solidFill>
                  <a:schemeClr val="lt1"/>
                </a:solidFill>
              </a:defRPr>
            </a:lvl4pPr>
            <a:lvl5pPr marL="2286000" lvl="4" indent="-349250" algn="l">
              <a:lnSpc>
                <a:spcPct val="115000"/>
              </a:lnSpc>
              <a:spcBef>
                <a:spcPts val="2100"/>
              </a:spcBef>
              <a:spcAft>
                <a:spcPts val="0"/>
              </a:spcAft>
              <a:buClr>
                <a:schemeClr val="lt1"/>
              </a:buClr>
              <a:buSzPts val="1900"/>
              <a:buChar char="○"/>
              <a:defRPr>
                <a:solidFill>
                  <a:schemeClr val="lt1"/>
                </a:solidFill>
              </a:defRPr>
            </a:lvl5pPr>
            <a:lvl6pPr marL="2743200" lvl="5" indent="-349250" algn="l">
              <a:lnSpc>
                <a:spcPct val="115000"/>
              </a:lnSpc>
              <a:spcBef>
                <a:spcPts val="2100"/>
              </a:spcBef>
              <a:spcAft>
                <a:spcPts val="0"/>
              </a:spcAft>
              <a:buClr>
                <a:schemeClr val="lt1"/>
              </a:buClr>
              <a:buSzPts val="1900"/>
              <a:buChar char="■"/>
              <a:defRPr>
                <a:solidFill>
                  <a:schemeClr val="lt1"/>
                </a:solidFill>
              </a:defRPr>
            </a:lvl6pPr>
            <a:lvl7pPr marL="3200400" lvl="6" indent="-349250" algn="l">
              <a:lnSpc>
                <a:spcPct val="115000"/>
              </a:lnSpc>
              <a:spcBef>
                <a:spcPts val="2100"/>
              </a:spcBef>
              <a:spcAft>
                <a:spcPts val="0"/>
              </a:spcAft>
              <a:buClr>
                <a:schemeClr val="lt1"/>
              </a:buClr>
              <a:buSzPts val="1900"/>
              <a:buChar char="●"/>
              <a:defRPr>
                <a:solidFill>
                  <a:schemeClr val="lt1"/>
                </a:solidFill>
              </a:defRPr>
            </a:lvl7pPr>
            <a:lvl8pPr marL="3657600" lvl="7" indent="-349250" algn="l">
              <a:lnSpc>
                <a:spcPct val="115000"/>
              </a:lnSpc>
              <a:spcBef>
                <a:spcPts val="2100"/>
              </a:spcBef>
              <a:spcAft>
                <a:spcPts val="0"/>
              </a:spcAft>
              <a:buClr>
                <a:schemeClr val="lt1"/>
              </a:buClr>
              <a:buSzPts val="1900"/>
              <a:buChar char="○"/>
              <a:defRPr>
                <a:solidFill>
                  <a:schemeClr val="lt1"/>
                </a:solidFill>
              </a:defRPr>
            </a:lvl8pPr>
            <a:lvl9pPr marL="4114800" lvl="8" indent="-349250" algn="l">
              <a:lnSpc>
                <a:spcPct val="115000"/>
              </a:lnSpc>
              <a:spcBef>
                <a:spcPts val="2100"/>
              </a:spcBef>
              <a:spcAft>
                <a:spcPts val="2100"/>
              </a:spcAft>
              <a:buClr>
                <a:schemeClr val="lt1"/>
              </a:buClr>
              <a:buSzPts val="1900"/>
              <a:buChar char="■"/>
              <a:defRPr>
                <a:solidFill>
                  <a:schemeClr val="lt1"/>
                </a:solidFill>
              </a:defRPr>
            </a:lvl9pPr>
          </a:lstStyle>
          <a:p>
            <a:endParaRPr/>
          </a:p>
        </p:txBody>
      </p:sp>
      <p:sp>
        <p:nvSpPr>
          <p:cNvPr id="120" name="Google Shape;120;g2d15ef2aa44_0_405"/>
          <p:cNvSpPr txBox="1">
            <a:spLocks noGrp="1"/>
          </p:cNvSpPr>
          <p:nvPr>
            <p:ph type="sldNum" idx="12"/>
          </p:nvPr>
        </p:nvSpPr>
        <p:spPr>
          <a:xfrm>
            <a:off x="11280575" y="6201587"/>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re et texte sur deux colonnes 1">
  <p:cSld name="TITLE_AND_TWO_COLUMNS_1">
    <p:spTree>
      <p:nvGrpSpPr>
        <p:cNvPr id="1" name="Shape 121"/>
        <p:cNvGrpSpPr/>
        <p:nvPr/>
      </p:nvGrpSpPr>
      <p:grpSpPr>
        <a:xfrm>
          <a:off x="0" y="0"/>
          <a:ext cx="0" cy="0"/>
          <a:chOff x="0" y="0"/>
          <a:chExt cx="0" cy="0"/>
        </a:xfrm>
      </p:grpSpPr>
      <p:sp>
        <p:nvSpPr>
          <p:cNvPr id="122" name="Google Shape;122;g2d15ef2aa44_0_412"/>
          <p:cNvSpPr txBox="1">
            <a:spLocks noGrp="1"/>
          </p:cNvSpPr>
          <p:nvPr>
            <p:ph type="title"/>
          </p:nvPr>
        </p:nvSpPr>
        <p:spPr>
          <a:xfrm>
            <a:off x="415600" y="546667"/>
            <a:ext cx="11360700" cy="8103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123" name="Google Shape;123;g2d15ef2aa44_0_412"/>
          <p:cNvSpPr txBox="1">
            <a:spLocks noGrp="1"/>
          </p:cNvSpPr>
          <p:nvPr>
            <p:ph type="body" idx="1"/>
          </p:nvPr>
        </p:nvSpPr>
        <p:spPr>
          <a:xfrm>
            <a:off x="415600" y="1639967"/>
            <a:ext cx="5333100" cy="44520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124" name="Google Shape;124;g2d15ef2aa44_0_412"/>
          <p:cNvSpPr txBox="1">
            <a:spLocks noGrp="1"/>
          </p:cNvSpPr>
          <p:nvPr>
            <p:ph type="body" idx="2"/>
          </p:nvPr>
        </p:nvSpPr>
        <p:spPr>
          <a:xfrm>
            <a:off x="6443200" y="1639967"/>
            <a:ext cx="5333100" cy="44520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125" name="Google Shape;125;g2d15ef2aa44_0_412"/>
          <p:cNvSpPr txBox="1">
            <a:spLocks noGrp="1"/>
          </p:cNvSpPr>
          <p:nvPr>
            <p:ph type="sldNum" idx="12"/>
          </p:nvPr>
        </p:nvSpPr>
        <p:spPr>
          <a:xfrm>
            <a:off x="11280575" y="6201587"/>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rgument principal 1">
  <p:cSld name="MAIN_POINT_1">
    <p:bg>
      <p:bgPr>
        <a:solidFill>
          <a:schemeClr val="accent4"/>
        </a:solidFill>
        <a:effectLst/>
      </p:bgPr>
    </p:bg>
    <p:spTree>
      <p:nvGrpSpPr>
        <p:cNvPr id="1" name="Shape 126"/>
        <p:cNvGrpSpPr/>
        <p:nvPr/>
      </p:nvGrpSpPr>
      <p:grpSpPr>
        <a:xfrm>
          <a:off x="0" y="0"/>
          <a:ext cx="0" cy="0"/>
          <a:chOff x="0" y="0"/>
          <a:chExt cx="0" cy="0"/>
        </a:xfrm>
      </p:grpSpPr>
      <p:grpSp>
        <p:nvGrpSpPr>
          <p:cNvPr id="127" name="Google Shape;127;g2d15ef2aa44_0_417"/>
          <p:cNvGrpSpPr/>
          <p:nvPr/>
        </p:nvGrpSpPr>
        <p:grpSpPr>
          <a:xfrm>
            <a:off x="8130967" y="7"/>
            <a:ext cx="4060732" cy="2707359"/>
            <a:chOff x="6098378" y="5"/>
            <a:chExt cx="3045625" cy="2030570"/>
          </a:xfrm>
        </p:grpSpPr>
        <p:sp>
          <p:nvSpPr>
            <p:cNvPr id="128" name="Google Shape;128;g2d15ef2aa44_0_417"/>
            <p:cNvSpPr/>
            <p:nvPr/>
          </p:nvSpPr>
          <p:spPr>
            <a:xfrm>
              <a:off x="8128803" y="16"/>
              <a:ext cx="1015200" cy="1015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9" name="Google Shape;129;g2d15ef2aa44_0_417"/>
            <p:cNvSpPr/>
            <p:nvPr/>
          </p:nvSpPr>
          <p:spPr>
            <a:xfrm flipH="1">
              <a:off x="7113463" y="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0" name="Google Shape;130;g2d15ef2aa44_0_417"/>
            <p:cNvSpPr/>
            <p:nvPr/>
          </p:nvSpPr>
          <p:spPr>
            <a:xfrm rot="10800000" flipH="1">
              <a:off x="7113588" y="107"/>
              <a:ext cx="1015200" cy="10152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1" name="Google Shape;131;g2d15ef2aa44_0_417"/>
            <p:cNvSpPr/>
            <p:nvPr/>
          </p:nvSpPr>
          <p:spPr>
            <a:xfrm rot="10800000">
              <a:off x="6098378" y="97"/>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2" name="Google Shape;132;g2d15ef2aa44_0_417"/>
            <p:cNvSpPr/>
            <p:nvPr/>
          </p:nvSpPr>
          <p:spPr>
            <a:xfrm rot="10800000">
              <a:off x="8128789" y="101537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33" name="Google Shape;133;g2d15ef2aa44_0_417"/>
          <p:cNvSpPr txBox="1">
            <a:spLocks noGrp="1"/>
          </p:cNvSpPr>
          <p:nvPr>
            <p:ph type="title"/>
          </p:nvPr>
        </p:nvSpPr>
        <p:spPr>
          <a:xfrm>
            <a:off x="653667" y="701800"/>
            <a:ext cx="74916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a:endParaRPr/>
          </a:p>
        </p:txBody>
      </p:sp>
      <p:sp>
        <p:nvSpPr>
          <p:cNvPr id="134" name="Google Shape;134;g2d15ef2aa44_0_417"/>
          <p:cNvSpPr txBox="1">
            <a:spLocks noGrp="1"/>
          </p:cNvSpPr>
          <p:nvPr>
            <p:ph type="sldNum" idx="12"/>
          </p:nvPr>
        </p:nvSpPr>
        <p:spPr>
          <a:xfrm>
            <a:off x="11280575" y="6201587"/>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bg>
      <p:bgPr>
        <a:solidFill>
          <a:schemeClr val="lt1"/>
        </a:solidFill>
        <a:effectLst/>
      </p:bgPr>
    </p:bg>
    <p:spTree>
      <p:nvGrpSpPr>
        <p:cNvPr id="1" name="Shape 135"/>
        <p:cNvGrpSpPr/>
        <p:nvPr/>
      </p:nvGrpSpPr>
      <p:grpSpPr>
        <a:xfrm>
          <a:off x="0" y="0"/>
          <a:ext cx="0" cy="0"/>
          <a:chOff x="0" y="0"/>
          <a:chExt cx="0" cy="0"/>
        </a:xfrm>
      </p:grpSpPr>
      <p:sp>
        <p:nvSpPr>
          <p:cNvPr id="136" name="Google Shape;136;g3137bed1299_0_464"/>
          <p:cNvSpPr/>
          <p:nvPr/>
        </p:nvSpPr>
        <p:spPr>
          <a:xfrm>
            <a:off x="0" y="0"/>
            <a:ext cx="12184380" cy="1034826"/>
          </a:xfrm>
          <a:custGeom>
            <a:avLst/>
            <a:gdLst/>
            <a:ahLst/>
            <a:cxnLst/>
            <a:rect l="l" t="t" r="r" b="b"/>
            <a:pathLst>
              <a:path w="9144000" h="776605" extrusionOk="0">
                <a:moveTo>
                  <a:pt x="9143999" y="776099"/>
                </a:moveTo>
                <a:lnTo>
                  <a:pt x="0" y="776099"/>
                </a:lnTo>
                <a:lnTo>
                  <a:pt x="0" y="0"/>
                </a:lnTo>
                <a:lnTo>
                  <a:pt x="9143999" y="0"/>
                </a:lnTo>
                <a:lnTo>
                  <a:pt x="9143999" y="776099"/>
                </a:lnTo>
                <a:close/>
              </a:path>
            </a:pathLst>
          </a:custGeom>
          <a:solidFill>
            <a:srgbClr val="2E385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p>
        </p:txBody>
      </p:sp>
      <p:sp>
        <p:nvSpPr>
          <p:cNvPr id="137" name="Google Shape;137;g3137bed1299_0_464"/>
          <p:cNvSpPr txBox="1">
            <a:spLocks noGrp="1"/>
          </p:cNvSpPr>
          <p:nvPr>
            <p:ph type="title"/>
          </p:nvPr>
        </p:nvSpPr>
        <p:spPr>
          <a:xfrm>
            <a:off x="5308133" y="-4892"/>
            <a:ext cx="1575600" cy="3387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3700"/>
              <a:buNone/>
              <a:defRPr sz="2000" b="1" i="0">
                <a:solidFill>
                  <a:srgbClr val="FF9B34"/>
                </a:solidFill>
                <a:latin typeface="Trebuchet MS"/>
                <a:ea typeface="Trebuchet MS"/>
                <a:cs typeface="Trebuchet MS"/>
                <a:sym typeface="Trebuchet MS"/>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8" name="Google Shape;138;g3137bed1299_0_464"/>
          <p:cNvSpPr txBox="1">
            <a:spLocks noGrp="1"/>
          </p:cNvSpPr>
          <p:nvPr>
            <p:ph type="body" idx="1"/>
          </p:nvPr>
        </p:nvSpPr>
        <p:spPr>
          <a:xfrm>
            <a:off x="180279" y="1097372"/>
            <a:ext cx="5687100" cy="29319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900"/>
              <a:buNone/>
              <a:defRPr b="0" i="0">
                <a:solidFill>
                  <a:schemeClr val="dk1"/>
                </a:solidFill>
              </a:defRPr>
            </a:lvl1pPr>
            <a:lvl2pPr marL="914400" lvl="1" indent="-228600" algn="l">
              <a:spcBef>
                <a:spcPts val="2100"/>
              </a:spcBef>
              <a:spcAft>
                <a:spcPts val="0"/>
              </a:spcAft>
              <a:buSzPts val="1900"/>
              <a:buNone/>
              <a:defRPr/>
            </a:lvl2pPr>
            <a:lvl3pPr marL="1371600" lvl="2" indent="-228600" algn="l">
              <a:spcBef>
                <a:spcPts val="2100"/>
              </a:spcBef>
              <a:spcAft>
                <a:spcPts val="0"/>
              </a:spcAft>
              <a:buSzPts val="1900"/>
              <a:buNone/>
              <a:defRPr/>
            </a:lvl3pPr>
            <a:lvl4pPr marL="1828800" lvl="3" indent="-228600" algn="l">
              <a:spcBef>
                <a:spcPts val="2100"/>
              </a:spcBef>
              <a:spcAft>
                <a:spcPts val="0"/>
              </a:spcAft>
              <a:buSzPts val="1900"/>
              <a:buNone/>
              <a:defRPr/>
            </a:lvl4pPr>
            <a:lvl5pPr marL="2286000" lvl="4" indent="-228600" algn="l">
              <a:spcBef>
                <a:spcPts val="2100"/>
              </a:spcBef>
              <a:spcAft>
                <a:spcPts val="0"/>
              </a:spcAft>
              <a:buSzPts val="1900"/>
              <a:buNone/>
              <a:defRPr/>
            </a:lvl5pPr>
            <a:lvl6pPr marL="2743200" lvl="5" indent="-228600" algn="l">
              <a:spcBef>
                <a:spcPts val="2100"/>
              </a:spcBef>
              <a:spcAft>
                <a:spcPts val="0"/>
              </a:spcAft>
              <a:buSzPts val="1900"/>
              <a:buNone/>
              <a:defRPr/>
            </a:lvl6pPr>
            <a:lvl7pPr marL="3200400" lvl="6" indent="-228600" algn="l">
              <a:spcBef>
                <a:spcPts val="2100"/>
              </a:spcBef>
              <a:spcAft>
                <a:spcPts val="0"/>
              </a:spcAft>
              <a:buSzPts val="1900"/>
              <a:buNone/>
              <a:defRPr/>
            </a:lvl7pPr>
            <a:lvl8pPr marL="3657600" lvl="7" indent="-228600" algn="l">
              <a:spcBef>
                <a:spcPts val="2100"/>
              </a:spcBef>
              <a:spcAft>
                <a:spcPts val="0"/>
              </a:spcAft>
              <a:buSzPts val="1900"/>
              <a:buNone/>
              <a:defRPr/>
            </a:lvl8pPr>
            <a:lvl9pPr marL="4114800" lvl="8" indent="-228600" algn="l">
              <a:spcBef>
                <a:spcPts val="2100"/>
              </a:spcBef>
              <a:spcAft>
                <a:spcPts val="2100"/>
              </a:spcAft>
              <a:buSzPts val="1900"/>
              <a:buNone/>
              <a:defRPr/>
            </a:lvl9pPr>
          </a:lstStyle>
          <a:p>
            <a:endParaRPr/>
          </a:p>
        </p:txBody>
      </p:sp>
      <p:sp>
        <p:nvSpPr>
          <p:cNvPr id="139" name="Google Shape;139;g3137bed1299_0_464"/>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900"/>
              <a:buNone/>
              <a:defRPr sz="1900">
                <a:solidFill>
                  <a:srgbClr val="888888"/>
                </a:solidFill>
              </a:defRPr>
            </a:lvl1pPr>
            <a:lvl2pPr lvl="1" algn="l">
              <a:spcBef>
                <a:spcPts val="0"/>
              </a:spcBef>
              <a:spcAft>
                <a:spcPts val="0"/>
              </a:spcAft>
              <a:buSzPts val="1900"/>
              <a:buNone/>
              <a:defRPr sz="1900"/>
            </a:lvl2pPr>
            <a:lvl3pPr lvl="2" algn="l">
              <a:spcBef>
                <a:spcPts val="0"/>
              </a:spcBef>
              <a:spcAft>
                <a:spcPts val="0"/>
              </a:spcAft>
              <a:buSzPts val="1900"/>
              <a:buNone/>
              <a:defRPr sz="1900"/>
            </a:lvl3pPr>
            <a:lvl4pPr lvl="3" algn="l">
              <a:spcBef>
                <a:spcPts val="0"/>
              </a:spcBef>
              <a:spcAft>
                <a:spcPts val="0"/>
              </a:spcAft>
              <a:buSzPts val="1900"/>
              <a:buNone/>
              <a:defRPr sz="1900"/>
            </a:lvl4pPr>
            <a:lvl5pPr lvl="4" algn="l">
              <a:spcBef>
                <a:spcPts val="0"/>
              </a:spcBef>
              <a:spcAft>
                <a:spcPts val="0"/>
              </a:spcAft>
              <a:buSzPts val="1900"/>
              <a:buNone/>
              <a:defRPr sz="1900"/>
            </a:lvl5pPr>
            <a:lvl6pPr lvl="5" algn="l">
              <a:spcBef>
                <a:spcPts val="0"/>
              </a:spcBef>
              <a:spcAft>
                <a:spcPts val="0"/>
              </a:spcAft>
              <a:buSzPts val="1900"/>
              <a:buNone/>
              <a:defRPr sz="1900"/>
            </a:lvl6pPr>
            <a:lvl7pPr lvl="6" algn="l">
              <a:spcBef>
                <a:spcPts val="0"/>
              </a:spcBef>
              <a:spcAft>
                <a:spcPts val="0"/>
              </a:spcAft>
              <a:buSzPts val="1900"/>
              <a:buNone/>
              <a:defRPr sz="1900"/>
            </a:lvl7pPr>
            <a:lvl8pPr lvl="7" algn="l">
              <a:spcBef>
                <a:spcPts val="0"/>
              </a:spcBef>
              <a:spcAft>
                <a:spcPts val="0"/>
              </a:spcAft>
              <a:buSzPts val="1900"/>
              <a:buNone/>
              <a:defRPr sz="1900"/>
            </a:lvl8pPr>
            <a:lvl9pPr lvl="8" algn="l">
              <a:spcBef>
                <a:spcPts val="0"/>
              </a:spcBef>
              <a:spcAft>
                <a:spcPts val="0"/>
              </a:spcAft>
              <a:buSzPts val="1900"/>
              <a:buNone/>
              <a:defRPr sz="1900"/>
            </a:lvl9pPr>
          </a:lstStyle>
          <a:p>
            <a:endParaRPr/>
          </a:p>
        </p:txBody>
      </p:sp>
      <p:sp>
        <p:nvSpPr>
          <p:cNvPr id="140" name="Google Shape;140;g3137bed1299_0_464"/>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900"/>
              <a:buNone/>
              <a:defRPr sz="1900">
                <a:solidFill>
                  <a:srgbClr val="888888"/>
                </a:solidFill>
              </a:defRPr>
            </a:lvl1pPr>
            <a:lvl2pPr lvl="1" algn="l">
              <a:spcBef>
                <a:spcPts val="0"/>
              </a:spcBef>
              <a:spcAft>
                <a:spcPts val="0"/>
              </a:spcAft>
              <a:buSzPts val="1900"/>
              <a:buNone/>
              <a:defRPr sz="1900"/>
            </a:lvl2pPr>
            <a:lvl3pPr lvl="2" algn="l">
              <a:spcBef>
                <a:spcPts val="0"/>
              </a:spcBef>
              <a:spcAft>
                <a:spcPts val="0"/>
              </a:spcAft>
              <a:buSzPts val="1900"/>
              <a:buNone/>
              <a:defRPr sz="1900"/>
            </a:lvl3pPr>
            <a:lvl4pPr lvl="3" algn="l">
              <a:spcBef>
                <a:spcPts val="0"/>
              </a:spcBef>
              <a:spcAft>
                <a:spcPts val="0"/>
              </a:spcAft>
              <a:buSzPts val="1900"/>
              <a:buNone/>
              <a:defRPr sz="1900"/>
            </a:lvl4pPr>
            <a:lvl5pPr lvl="4" algn="l">
              <a:spcBef>
                <a:spcPts val="0"/>
              </a:spcBef>
              <a:spcAft>
                <a:spcPts val="0"/>
              </a:spcAft>
              <a:buSzPts val="1900"/>
              <a:buNone/>
              <a:defRPr sz="1900"/>
            </a:lvl5pPr>
            <a:lvl6pPr lvl="5" algn="l">
              <a:spcBef>
                <a:spcPts val="0"/>
              </a:spcBef>
              <a:spcAft>
                <a:spcPts val="0"/>
              </a:spcAft>
              <a:buSzPts val="1900"/>
              <a:buNone/>
              <a:defRPr sz="1900"/>
            </a:lvl6pPr>
            <a:lvl7pPr lvl="6" algn="l">
              <a:spcBef>
                <a:spcPts val="0"/>
              </a:spcBef>
              <a:spcAft>
                <a:spcPts val="0"/>
              </a:spcAft>
              <a:buSzPts val="1900"/>
              <a:buNone/>
              <a:defRPr sz="1900"/>
            </a:lvl7pPr>
            <a:lvl8pPr lvl="7" algn="l">
              <a:spcBef>
                <a:spcPts val="0"/>
              </a:spcBef>
              <a:spcAft>
                <a:spcPts val="0"/>
              </a:spcAft>
              <a:buSzPts val="1900"/>
              <a:buNone/>
              <a:defRPr sz="1900"/>
            </a:lvl8pPr>
            <a:lvl9pPr lvl="8" algn="l">
              <a:spcBef>
                <a:spcPts val="0"/>
              </a:spcBef>
              <a:spcAft>
                <a:spcPts val="0"/>
              </a:spcAft>
              <a:buSzPts val="1900"/>
              <a:buNone/>
              <a:defRPr sz="1900"/>
            </a:lvl9pPr>
          </a:lstStyle>
          <a:p>
            <a:endParaRPr/>
          </a:p>
        </p:txBody>
      </p:sp>
      <p:sp>
        <p:nvSpPr>
          <p:cNvPr id="141" name="Google Shape;141;g3137bed1299_0_464"/>
          <p:cNvSpPr txBox="1">
            <a:spLocks noGrp="1"/>
          </p:cNvSpPr>
          <p:nvPr>
            <p:ph type="sldNum" idx="12"/>
          </p:nvPr>
        </p:nvSpPr>
        <p:spPr>
          <a:xfrm>
            <a:off x="8778240" y="6377940"/>
            <a:ext cx="2804100" cy="292500"/>
          </a:xfrm>
          <a:prstGeom prst="rect">
            <a:avLst/>
          </a:prstGeom>
          <a:noFill/>
          <a:ln>
            <a:noFill/>
          </a:ln>
        </p:spPr>
        <p:txBody>
          <a:bodyPr spcFirstLastPara="1" wrap="square" lIns="0" tIns="0" rIns="0" bIns="0" anchor="t" anchorCtr="0">
            <a:spAutoFit/>
          </a:bodyPr>
          <a:lstStyle>
            <a:lvl1pPr marL="0" lvl="0" indent="0" algn="r">
              <a:spcBef>
                <a:spcPts val="0"/>
              </a:spcBef>
              <a:buNone/>
              <a:defRPr sz="1900">
                <a:solidFill>
                  <a:srgbClr val="888888"/>
                </a:solidFill>
              </a:defRPr>
            </a:lvl1pPr>
            <a:lvl2pPr marL="0" lvl="1" indent="0" algn="r">
              <a:spcBef>
                <a:spcPts val="0"/>
              </a:spcBef>
              <a:buNone/>
              <a:defRPr sz="1900">
                <a:solidFill>
                  <a:srgbClr val="888888"/>
                </a:solidFill>
              </a:defRPr>
            </a:lvl2pPr>
            <a:lvl3pPr marL="0" lvl="2" indent="0" algn="r">
              <a:spcBef>
                <a:spcPts val="0"/>
              </a:spcBef>
              <a:buNone/>
              <a:defRPr sz="1900">
                <a:solidFill>
                  <a:srgbClr val="888888"/>
                </a:solidFill>
              </a:defRPr>
            </a:lvl3pPr>
            <a:lvl4pPr marL="0" lvl="3" indent="0" algn="r">
              <a:spcBef>
                <a:spcPts val="0"/>
              </a:spcBef>
              <a:buNone/>
              <a:defRPr sz="1900">
                <a:solidFill>
                  <a:srgbClr val="888888"/>
                </a:solidFill>
              </a:defRPr>
            </a:lvl4pPr>
            <a:lvl5pPr marL="0" lvl="4" indent="0" algn="r">
              <a:spcBef>
                <a:spcPts val="0"/>
              </a:spcBef>
              <a:buNone/>
              <a:defRPr sz="1900">
                <a:solidFill>
                  <a:srgbClr val="888888"/>
                </a:solidFill>
              </a:defRPr>
            </a:lvl5pPr>
            <a:lvl6pPr marL="0" lvl="5" indent="0" algn="r">
              <a:spcBef>
                <a:spcPts val="0"/>
              </a:spcBef>
              <a:buNone/>
              <a:defRPr sz="1900">
                <a:solidFill>
                  <a:srgbClr val="888888"/>
                </a:solidFill>
              </a:defRPr>
            </a:lvl6pPr>
            <a:lvl7pPr marL="0" lvl="6" indent="0" algn="r">
              <a:spcBef>
                <a:spcPts val="0"/>
              </a:spcBef>
              <a:buNone/>
              <a:defRPr sz="1900">
                <a:solidFill>
                  <a:srgbClr val="888888"/>
                </a:solidFill>
              </a:defRPr>
            </a:lvl7pPr>
            <a:lvl8pPr marL="0" lvl="7" indent="0" algn="r">
              <a:spcBef>
                <a:spcPts val="0"/>
              </a:spcBef>
              <a:buNone/>
              <a:defRPr sz="1900">
                <a:solidFill>
                  <a:srgbClr val="888888"/>
                </a:solidFill>
              </a:defRPr>
            </a:lvl8pPr>
            <a:lvl9pPr marL="0" lvl="8" indent="0" algn="r">
              <a:spcBef>
                <a:spcPts val="0"/>
              </a:spcBef>
              <a:buNone/>
              <a:defRPr sz="1900">
                <a:solidFill>
                  <a:srgbClr val="888888"/>
                </a:solidFill>
              </a:defRPr>
            </a:lvl9pPr>
          </a:lstStyle>
          <a:p>
            <a:pPr marL="0" lvl="0" indent="0" algn="r" rtl="0">
              <a:spcBef>
                <a:spcPts val="0"/>
              </a:spcBef>
              <a:spcAft>
                <a:spcPts val="0"/>
              </a:spcAft>
              <a:buNone/>
            </a:pPr>
            <a:fld id="{00000000-1234-1234-1234-123412341234}" type="slidenum">
              <a:rPr lang="fr-FR"/>
              <a:t>‹#›</a:t>
            </a:fld>
            <a:endParaRPr>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5"/>
        <p:cNvGrpSpPr/>
        <p:nvPr/>
      </p:nvGrpSpPr>
      <p:grpSpPr>
        <a:xfrm>
          <a:off x="0" y="0"/>
          <a:ext cx="0" cy="0"/>
          <a:chOff x="0" y="0"/>
          <a:chExt cx="0" cy="0"/>
        </a:xfrm>
      </p:grpSpPr>
      <p:sp>
        <p:nvSpPr>
          <p:cNvPr id="146" name="Google Shape;146;g3137bed1299_3_562"/>
          <p:cNvSpPr/>
          <p:nvPr/>
        </p:nvSpPr>
        <p:spPr>
          <a:xfrm rot="-5400000">
            <a:off x="7942217" y="-700950"/>
            <a:ext cx="3501600" cy="82599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g3137bed1299_3_562"/>
          <p:cNvSpPr txBox="1">
            <a:spLocks noGrp="1"/>
          </p:cNvSpPr>
          <p:nvPr>
            <p:ph type="ctrTitle"/>
          </p:nvPr>
        </p:nvSpPr>
        <p:spPr>
          <a:xfrm>
            <a:off x="6126100" y="1927550"/>
            <a:ext cx="5048700" cy="2098500"/>
          </a:xfrm>
          <a:prstGeom prst="rect">
            <a:avLst/>
          </a:prstGeom>
        </p:spPr>
        <p:txBody>
          <a:bodyPr spcFirstLastPara="1" wrap="square" lIns="121900" tIns="121900" rIns="121900" bIns="121900" anchor="t" anchorCtr="0">
            <a:noAutofit/>
          </a:bodyPr>
          <a:lstStyle>
            <a:lvl1pPr lvl="0">
              <a:spcBef>
                <a:spcPts val="0"/>
              </a:spcBef>
              <a:spcAft>
                <a:spcPts val="0"/>
              </a:spcAft>
              <a:buSzPts val="4800"/>
              <a:buNone/>
              <a:defRPr sz="4800">
                <a:solidFill>
                  <a:schemeClr val="l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48" name="Google Shape;148;g3137bed1299_3_562"/>
          <p:cNvSpPr txBox="1">
            <a:spLocks noGrp="1"/>
          </p:cNvSpPr>
          <p:nvPr>
            <p:ph type="subTitle" idx="1"/>
          </p:nvPr>
        </p:nvSpPr>
        <p:spPr>
          <a:xfrm>
            <a:off x="6126100" y="4267917"/>
            <a:ext cx="5048700" cy="6624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sz="1900">
                <a:solidFill>
                  <a:schemeClr val="lt1"/>
                </a:solidFill>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9"/>
        <p:cNvGrpSpPr/>
        <p:nvPr/>
      </p:nvGrpSpPr>
      <p:grpSpPr>
        <a:xfrm>
          <a:off x="0" y="0"/>
          <a:ext cx="0" cy="0"/>
          <a:chOff x="0" y="0"/>
          <a:chExt cx="0" cy="0"/>
        </a:xfrm>
      </p:grpSpPr>
      <p:sp>
        <p:nvSpPr>
          <p:cNvPr id="150" name="Google Shape;150;g3137bed1299_3_566"/>
          <p:cNvSpPr/>
          <p:nvPr/>
        </p:nvSpPr>
        <p:spPr>
          <a:xfrm rot="-5400000">
            <a:off x="410850" y="855450"/>
            <a:ext cx="2543100" cy="8022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 name="Google Shape;151;g3137bed1299_3_566"/>
          <p:cNvSpPr txBox="1">
            <a:spLocks noGrp="1"/>
          </p:cNvSpPr>
          <p:nvPr>
            <p:ph type="title"/>
          </p:nvPr>
        </p:nvSpPr>
        <p:spPr>
          <a:xfrm>
            <a:off x="959467" y="5037667"/>
            <a:ext cx="4191600" cy="7392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4800"/>
              <a:buNone/>
              <a:defRPr sz="4800">
                <a:solidFill>
                  <a:schemeClr val="l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2" name="Google Shape;152;g3137bed1299_3_566"/>
          <p:cNvSpPr txBox="1">
            <a:spLocks noGrp="1"/>
          </p:cNvSpPr>
          <p:nvPr>
            <p:ph type="title" idx="2" hasCustomPrompt="1"/>
          </p:nvPr>
        </p:nvSpPr>
        <p:spPr>
          <a:xfrm>
            <a:off x="959467" y="3955917"/>
            <a:ext cx="4191600" cy="8433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5300"/>
              <a:buNone/>
              <a:defRPr sz="8000">
                <a:solidFill>
                  <a:schemeClr val="lt1"/>
                </a:solidFill>
              </a:defRPr>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3"/>
        <p:cNvGrpSpPr/>
        <p:nvPr/>
      </p:nvGrpSpPr>
      <p:grpSpPr>
        <a:xfrm>
          <a:off x="0" y="0"/>
          <a:ext cx="0" cy="0"/>
          <a:chOff x="0" y="0"/>
          <a:chExt cx="0" cy="0"/>
        </a:xfrm>
      </p:grpSpPr>
      <p:sp>
        <p:nvSpPr>
          <p:cNvPr id="154" name="Google Shape;154;g3137bed1299_3_570"/>
          <p:cNvSpPr txBox="1">
            <a:spLocks noGrp="1"/>
          </p:cNvSpPr>
          <p:nvPr>
            <p:ph type="body" idx="1"/>
          </p:nvPr>
        </p:nvSpPr>
        <p:spPr>
          <a:xfrm>
            <a:off x="960000" y="1333233"/>
            <a:ext cx="10272000" cy="4880400"/>
          </a:xfrm>
          <a:prstGeom prst="rect">
            <a:avLst/>
          </a:prstGeom>
          <a:noFill/>
        </p:spPr>
        <p:txBody>
          <a:bodyPr spcFirstLastPara="1" wrap="square" lIns="121900" tIns="121900" rIns="121900" bIns="121900" anchor="t" anchorCtr="0">
            <a:noAutofit/>
          </a:bodyPr>
          <a:lstStyle>
            <a:lvl1pPr marL="457200" lvl="0" indent="-349250">
              <a:lnSpc>
                <a:spcPct val="100000"/>
              </a:lnSpc>
              <a:spcBef>
                <a:spcPts val="0"/>
              </a:spcBef>
              <a:spcAft>
                <a:spcPts val="0"/>
              </a:spcAft>
              <a:buClr>
                <a:srgbClr val="2B3E55"/>
              </a:buClr>
              <a:buSzPts val="1900"/>
              <a:buFont typeface="Montserrat"/>
              <a:buChar char="●"/>
              <a:defRPr sz="1600"/>
            </a:lvl1pPr>
            <a:lvl2pPr marL="914400" lvl="1" indent="-349250">
              <a:lnSpc>
                <a:spcPct val="100000"/>
              </a:lnSpc>
              <a:spcBef>
                <a:spcPts val="2100"/>
              </a:spcBef>
              <a:spcAft>
                <a:spcPts val="0"/>
              </a:spcAft>
              <a:buClr>
                <a:srgbClr val="2B3E55"/>
              </a:buClr>
              <a:buSzPts val="1900"/>
              <a:buFont typeface="Montserrat"/>
              <a:buChar char="○"/>
              <a:defRPr sz="1600"/>
            </a:lvl2pPr>
            <a:lvl3pPr marL="1371600" lvl="2" indent="-349250">
              <a:spcBef>
                <a:spcPts val="2100"/>
              </a:spcBef>
              <a:spcAft>
                <a:spcPts val="0"/>
              </a:spcAft>
              <a:buClr>
                <a:srgbClr val="2B3E55"/>
              </a:buClr>
              <a:buSzPts val="1900"/>
              <a:buFont typeface="Montserrat"/>
              <a:buChar char="■"/>
              <a:defRPr/>
            </a:lvl3pPr>
            <a:lvl4pPr marL="1828800" lvl="3" indent="-349250">
              <a:spcBef>
                <a:spcPts val="2100"/>
              </a:spcBef>
              <a:spcAft>
                <a:spcPts val="0"/>
              </a:spcAft>
              <a:buClr>
                <a:srgbClr val="2B3E55"/>
              </a:buClr>
              <a:buSzPts val="1900"/>
              <a:buFont typeface="Montserrat"/>
              <a:buChar char="●"/>
              <a:defRPr/>
            </a:lvl4pPr>
            <a:lvl5pPr marL="2286000" lvl="4" indent="-349250">
              <a:spcBef>
                <a:spcPts val="2100"/>
              </a:spcBef>
              <a:spcAft>
                <a:spcPts val="0"/>
              </a:spcAft>
              <a:buClr>
                <a:srgbClr val="2B3E55"/>
              </a:buClr>
              <a:buSzPts val="1900"/>
              <a:buFont typeface="Montserrat"/>
              <a:buChar char="○"/>
              <a:defRPr/>
            </a:lvl5pPr>
            <a:lvl6pPr marL="2743200" lvl="5" indent="-349250">
              <a:spcBef>
                <a:spcPts val="2100"/>
              </a:spcBef>
              <a:spcAft>
                <a:spcPts val="0"/>
              </a:spcAft>
              <a:buClr>
                <a:srgbClr val="2B3E55"/>
              </a:buClr>
              <a:buSzPts val="1900"/>
              <a:buFont typeface="Montserrat"/>
              <a:buChar char="■"/>
              <a:defRPr/>
            </a:lvl6pPr>
            <a:lvl7pPr marL="3200400" lvl="6" indent="-349250">
              <a:spcBef>
                <a:spcPts val="2100"/>
              </a:spcBef>
              <a:spcAft>
                <a:spcPts val="0"/>
              </a:spcAft>
              <a:buClr>
                <a:srgbClr val="2B3E55"/>
              </a:buClr>
              <a:buSzPts val="1900"/>
              <a:buFont typeface="Montserrat"/>
              <a:buChar char="●"/>
              <a:defRPr/>
            </a:lvl7pPr>
            <a:lvl8pPr marL="3657600" lvl="7" indent="-349250">
              <a:spcBef>
                <a:spcPts val="2100"/>
              </a:spcBef>
              <a:spcAft>
                <a:spcPts val="0"/>
              </a:spcAft>
              <a:buClr>
                <a:srgbClr val="2B3E55"/>
              </a:buClr>
              <a:buSzPts val="1900"/>
              <a:buFont typeface="Montserrat"/>
              <a:buChar char="○"/>
              <a:defRPr/>
            </a:lvl8pPr>
            <a:lvl9pPr marL="4114800" lvl="8" indent="-349250">
              <a:spcBef>
                <a:spcPts val="2100"/>
              </a:spcBef>
              <a:spcAft>
                <a:spcPts val="2100"/>
              </a:spcAft>
              <a:buClr>
                <a:srgbClr val="2B3E55"/>
              </a:buClr>
              <a:buSzPts val="1900"/>
              <a:buFont typeface="Montserrat"/>
              <a:buChar char="■"/>
              <a:defRPr/>
            </a:lvl9pPr>
          </a:lstStyle>
          <a:p>
            <a:endParaRPr/>
          </a:p>
        </p:txBody>
      </p:sp>
      <p:sp>
        <p:nvSpPr>
          <p:cNvPr id="155" name="Google Shape;155;g3137bed1299_3_570"/>
          <p:cNvSpPr txBox="1">
            <a:spLocks noGrp="1"/>
          </p:cNvSpPr>
          <p:nvPr>
            <p:ph type="title"/>
          </p:nvPr>
        </p:nvSpPr>
        <p:spPr>
          <a:xfrm>
            <a:off x="960000" y="515200"/>
            <a:ext cx="10272000" cy="794400"/>
          </a:xfrm>
          <a:prstGeom prst="rect">
            <a:avLst/>
          </a:prstGeom>
          <a:noFill/>
        </p:spPr>
        <p:txBody>
          <a:bodyPr spcFirstLastPara="1" wrap="square" lIns="121900" tIns="121900" rIns="121900" bIns="121900" anchor="ctr" anchorCtr="0">
            <a:noAutofit/>
          </a:bodyPr>
          <a:lstStyle>
            <a:lvl1pPr lvl="0">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6"/>
        <p:cNvGrpSpPr/>
        <p:nvPr/>
      </p:nvGrpSpPr>
      <p:grpSpPr>
        <a:xfrm>
          <a:off x="0" y="0"/>
          <a:ext cx="0" cy="0"/>
          <a:chOff x="0" y="0"/>
          <a:chExt cx="0" cy="0"/>
        </a:xfrm>
      </p:grpSpPr>
      <p:sp>
        <p:nvSpPr>
          <p:cNvPr id="157" name="Google Shape;157;g3137bed1299_3_573"/>
          <p:cNvSpPr/>
          <p:nvPr/>
        </p:nvSpPr>
        <p:spPr>
          <a:xfrm>
            <a:off x="1094100" y="1655500"/>
            <a:ext cx="10051500" cy="56919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8" name="Google Shape;158;g3137bed1299_3_573"/>
          <p:cNvSpPr txBox="1">
            <a:spLocks noGrp="1"/>
          </p:cNvSpPr>
          <p:nvPr>
            <p:ph type="subTitle" idx="1"/>
          </p:nvPr>
        </p:nvSpPr>
        <p:spPr>
          <a:xfrm>
            <a:off x="7790617" y="4314817"/>
            <a:ext cx="1902000" cy="461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700"/>
              <a:buFont typeface="Josefin Sans"/>
              <a:buNone/>
              <a:defRPr sz="2700" b="1">
                <a:latin typeface="Josefin Sans"/>
                <a:ea typeface="Josefin Sans"/>
                <a:cs typeface="Josefin Sans"/>
                <a:sym typeface="Josefin Sans"/>
              </a:defRPr>
            </a:lvl1pPr>
            <a:lvl2pPr lvl="1"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2pPr>
            <a:lvl3pPr lvl="2"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3pPr>
            <a:lvl4pPr lvl="3"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4pPr>
            <a:lvl5pPr lvl="4"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5pPr>
            <a:lvl6pPr lvl="5"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6pPr>
            <a:lvl7pPr lvl="6"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7pPr>
            <a:lvl8pPr lvl="7"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8pPr>
            <a:lvl9pPr lvl="8"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9pPr>
          </a:lstStyle>
          <a:p>
            <a:endParaRPr/>
          </a:p>
        </p:txBody>
      </p:sp>
      <p:sp>
        <p:nvSpPr>
          <p:cNvPr id="159" name="Google Shape;159;g3137bed1299_3_573"/>
          <p:cNvSpPr txBox="1">
            <a:spLocks noGrp="1"/>
          </p:cNvSpPr>
          <p:nvPr>
            <p:ph type="subTitle" idx="2"/>
          </p:nvPr>
        </p:nvSpPr>
        <p:spPr>
          <a:xfrm>
            <a:off x="7790617" y="4871417"/>
            <a:ext cx="3212100" cy="1035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160" name="Google Shape;160;g3137bed1299_3_573"/>
          <p:cNvSpPr txBox="1">
            <a:spLocks noGrp="1"/>
          </p:cNvSpPr>
          <p:nvPr>
            <p:ph type="subTitle" idx="3"/>
          </p:nvPr>
        </p:nvSpPr>
        <p:spPr>
          <a:xfrm flipH="1">
            <a:off x="7800517" y="1872950"/>
            <a:ext cx="1902000" cy="461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700"/>
              <a:buFont typeface="Josefin Sans"/>
              <a:buNone/>
              <a:defRPr sz="2700" b="1">
                <a:latin typeface="Josefin Sans"/>
                <a:ea typeface="Josefin Sans"/>
                <a:cs typeface="Josefin Sans"/>
                <a:sym typeface="Josefin Sans"/>
              </a:defRPr>
            </a:lvl1pPr>
            <a:lvl2pPr lvl="1"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2pPr>
            <a:lvl3pPr lvl="2"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3pPr>
            <a:lvl4pPr lvl="3"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4pPr>
            <a:lvl5pPr lvl="4"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5pPr>
            <a:lvl6pPr lvl="5"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6pPr>
            <a:lvl7pPr lvl="6"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7pPr>
            <a:lvl8pPr lvl="7"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8pPr>
            <a:lvl9pPr lvl="8"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9pPr>
          </a:lstStyle>
          <a:p>
            <a:endParaRPr/>
          </a:p>
        </p:txBody>
      </p:sp>
      <p:sp>
        <p:nvSpPr>
          <p:cNvPr id="161" name="Google Shape;161;g3137bed1299_3_573"/>
          <p:cNvSpPr txBox="1">
            <a:spLocks noGrp="1"/>
          </p:cNvSpPr>
          <p:nvPr>
            <p:ph type="subTitle" idx="4"/>
          </p:nvPr>
        </p:nvSpPr>
        <p:spPr>
          <a:xfrm flipH="1">
            <a:off x="7800417" y="2431450"/>
            <a:ext cx="3212100" cy="1035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162" name="Google Shape;162;g3137bed1299_3_573"/>
          <p:cNvSpPr txBox="1">
            <a:spLocks noGrp="1"/>
          </p:cNvSpPr>
          <p:nvPr>
            <p:ph type="title"/>
          </p:nvPr>
        </p:nvSpPr>
        <p:spPr>
          <a:xfrm>
            <a:off x="960000" y="515200"/>
            <a:ext cx="10272000" cy="794400"/>
          </a:xfrm>
          <a:prstGeom prst="rect">
            <a:avLst/>
          </a:prstGeom>
          <a:noFill/>
        </p:spPr>
        <p:txBody>
          <a:bodyPr spcFirstLastPara="1" wrap="square" lIns="121900" tIns="121900" rIns="121900" bIns="121900" anchor="ctr" anchorCtr="0">
            <a:noAutofit/>
          </a:bodyPr>
          <a:lstStyle>
            <a:lvl1pPr lvl="0">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3"/>
        <p:cNvGrpSpPr/>
        <p:nvPr/>
      </p:nvGrpSpPr>
      <p:grpSpPr>
        <a:xfrm>
          <a:off x="0" y="0"/>
          <a:ext cx="0" cy="0"/>
          <a:chOff x="0" y="0"/>
          <a:chExt cx="0" cy="0"/>
        </a:xfrm>
      </p:grpSpPr>
      <p:sp>
        <p:nvSpPr>
          <p:cNvPr id="164" name="Google Shape;164;g3137bed1299_3_580"/>
          <p:cNvSpPr txBox="1">
            <a:spLocks noGrp="1"/>
          </p:cNvSpPr>
          <p:nvPr>
            <p:ph type="title"/>
          </p:nvPr>
        </p:nvSpPr>
        <p:spPr>
          <a:xfrm>
            <a:off x="960000" y="515200"/>
            <a:ext cx="10272000" cy="794400"/>
          </a:xfrm>
          <a:prstGeom prst="rect">
            <a:avLst/>
          </a:prstGeom>
          <a:noFill/>
        </p:spPr>
        <p:txBody>
          <a:bodyPr spcFirstLastPara="1" wrap="square" lIns="121900" tIns="121900" rIns="121900" bIns="121900" anchor="ctr" anchorCtr="0">
            <a:noAutofit/>
          </a:bodyPr>
          <a:lstStyle>
            <a:lvl1pPr lvl="0">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g2d15ef2aa44_0_318"/>
          <p:cNvSpPr txBox="1">
            <a:spLocks noGrp="1"/>
          </p:cNvSpPr>
          <p:nvPr>
            <p:ph type="body" idx="1"/>
          </p:nvPr>
        </p:nvSpPr>
        <p:spPr>
          <a:xfrm>
            <a:off x="960000" y="1333233"/>
            <a:ext cx="10272000" cy="48804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Clr>
                <a:srgbClr val="2B3E55"/>
              </a:buClr>
              <a:buSzPts val="1900"/>
              <a:buFont typeface="Montserrat"/>
              <a:buChar char="●"/>
              <a:defRPr sz="1600"/>
            </a:lvl1pPr>
            <a:lvl2pPr marL="914400" lvl="1" indent="-349250" algn="l">
              <a:lnSpc>
                <a:spcPct val="100000"/>
              </a:lnSpc>
              <a:spcBef>
                <a:spcPts val="2100"/>
              </a:spcBef>
              <a:spcAft>
                <a:spcPts val="0"/>
              </a:spcAft>
              <a:buClr>
                <a:srgbClr val="2B3E55"/>
              </a:buClr>
              <a:buSzPts val="1900"/>
              <a:buFont typeface="Montserrat"/>
              <a:buChar char="○"/>
              <a:defRPr sz="1600"/>
            </a:lvl2pPr>
            <a:lvl3pPr marL="1371600" lvl="2" indent="-349250" algn="l">
              <a:lnSpc>
                <a:spcPct val="115000"/>
              </a:lnSpc>
              <a:spcBef>
                <a:spcPts val="2100"/>
              </a:spcBef>
              <a:spcAft>
                <a:spcPts val="0"/>
              </a:spcAft>
              <a:buClr>
                <a:srgbClr val="2B3E55"/>
              </a:buClr>
              <a:buSzPts val="1900"/>
              <a:buFont typeface="Montserrat"/>
              <a:buChar char="■"/>
              <a:defRPr/>
            </a:lvl3pPr>
            <a:lvl4pPr marL="1828800" lvl="3" indent="-349250" algn="l">
              <a:lnSpc>
                <a:spcPct val="115000"/>
              </a:lnSpc>
              <a:spcBef>
                <a:spcPts val="2100"/>
              </a:spcBef>
              <a:spcAft>
                <a:spcPts val="0"/>
              </a:spcAft>
              <a:buClr>
                <a:srgbClr val="2B3E55"/>
              </a:buClr>
              <a:buSzPts val="1900"/>
              <a:buFont typeface="Montserrat"/>
              <a:buChar char="●"/>
              <a:defRPr/>
            </a:lvl4pPr>
            <a:lvl5pPr marL="2286000" lvl="4" indent="-349250" algn="l">
              <a:lnSpc>
                <a:spcPct val="115000"/>
              </a:lnSpc>
              <a:spcBef>
                <a:spcPts val="2100"/>
              </a:spcBef>
              <a:spcAft>
                <a:spcPts val="0"/>
              </a:spcAft>
              <a:buClr>
                <a:srgbClr val="2B3E55"/>
              </a:buClr>
              <a:buSzPts val="1900"/>
              <a:buFont typeface="Montserrat"/>
              <a:buChar char="○"/>
              <a:defRPr/>
            </a:lvl5pPr>
            <a:lvl6pPr marL="2743200" lvl="5" indent="-349250" algn="l">
              <a:lnSpc>
                <a:spcPct val="115000"/>
              </a:lnSpc>
              <a:spcBef>
                <a:spcPts val="2100"/>
              </a:spcBef>
              <a:spcAft>
                <a:spcPts val="0"/>
              </a:spcAft>
              <a:buClr>
                <a:srgbClr val="2B3E55"/>
              </a:buClr>
              <a:buSzPts val="1900"/>
              <a:buFont typeface="Montserrat"/>
              <a:buChar char="■"/>
              <a:defRPr/>
            </a:lvl6pPr>
            <a:lvl7pPr marL="3200400" lvl="6" indent="-349250" algn="l">
              <a:lnSpc>
                <a:spcPct val="115000"/>
              </a:lnSpc>
              <a:spcBef>
                <a:spcPts val="2100"/>
              </a:spcBef>
              <a:spcAft>
                <a:spcPts val="0"/>
              </a:spcAft>
              <a:buClr>
                <a:srgbClr val="2B3E55"/>
              </a:buClr>
              <a:buSzPts val="1900"/>
              <a:buFont typeface="Montserrat"/>
              <a:buChar char="●"/>
              <a:defRPr/>
            </a:lvl7pPr>
            <a:lvl8pPr marL="3657600" lvl="7" indent="-349250" algn="l">
              <a:lnSpc>
                <a:spcPct val="115000"/>
              </a:lnSpc>
              <a:spcBef>
                <a:spcPts val="2100"/>
              </a:spcBef>
              <a:spcAft>
                <a:spcPts val="0"/>
              </a:spcAft>
              <a:buClr>
                <a:srgbClr val="2B3E55"/>
              </a:buClr>
              <a:buSzPts val="1900"/>
              <a:buFont typeface="Montserrat"/>
              <a:buChar char="○"/>
              <a:defRPr/>
            </a:lvl8pPr>
            <a:lvl9pPr marL="4114800" lvl="8" indent="-349250" algn="l">
              <a:lnSpc>
                <a:spcPct val="115000"/>
              </a:lnSpc>
              <a:spcBef>
                <a:spcPts val="2100"/>
              </a:spcBef>
              <a:spcAft>
                <a:spcPts val="2100"/>
              </a:spcAft>
              <a:buClr>
                <a:srgbClr val="2B3E55"/>
              </a:buClr>
              <a:buSzPts val="1900"/>
              <a:buFont typeface="Montserrat"/>
              <a:buChar char="■"/>
              <a:defRPr/>
            </a:lvl9pPr>
          </a:lstStyle>
          <a:p>
            <a:endParaRPr/>
          </a:p>
        </p:txBody>
      </p:sp>
      <p:sp>
        <p:nvSpPr>
          <p:cNvPr id="29" name="Google Shape;29;g2d15ef2aa44_0_318"/>
          <p:cNvSpPr txBox="1">
            <a:spLocks noGrp="1"/>
          </p:cNvSpPr>
          <p:nvPr>
            <p:ph type="title"/>
          </p:nvPr>
        </p:nvSpPr>
        <p:spPr>
          <a:xfrm>
            <a:off x="960000" y="515200"/>
            <a:ext cx="10272000" cy="794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5"/>
        <p:cNvGrpSpPr/>
        <p:nvPr/>
      </p:nvGrpSpPr>
      <p:grpSpPr>
        <a:xfrm>
          <a:off x="0" y="0"/>
          <a:ext cx="0" cy="0"/>
          <a:chOff x="0" y="0"/>
          <a:chExt cx="0" cy="0"/>
        </a:xfrm>
      </p:grpSpPr>
      <p:sp>
        <p:nvSpPr>
          <p:cNvPr id="166" name="Google Shape;166;g3137bed1299_3_582"/>
          <p:cNvSpPr txBox="1">
            <a:spLocks noGrp="1"/>
          </p:cNvSpPr>
          <p:nvPr>
            <p:ph type="title"/>
          </p:nvPr>
        </p:nvSpPr>
        <p:spPr>
          <a:xfrm>
            <a:off x="6792400" y="1929383"/>
            <a:ext cx="44397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40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167" name="Google Shape;167;g3137bed1299_3_582"/>
          <p:cNvSpPr txBox="1">
            <a:spLocks noGrp="1"/>
          </p:cNvSpPr>
          <p:nvPr>
            <p:ph type="subTitle" idx="1"/>
          </p:nvPr>
        </p:nvSpPr>
        <p:spPr>
          <a:xfrm>
            <a:off x="6792400" y="3046983"/>
            <a:ext cx="4439700" cy="18816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168" name="Google Shape;168;g3137bed1299_3_582"/>
          <p:cNvSpPr/>
          <p:nvPr/>
        </p:nvSpPr>
        <p:spPr>
          <a:xfrm>
            <a:off x="919033" y="1190100"/>
            <a:ext cx="5420100" cy="44325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9"/>
        <p:cNvGrpSpPr/>
        <p:nvPr/>
      </p:nvGrpSpPr>
      <p:grpSpPr>
        <a:xfrm>
          <a:off x="0" y="0"/>
          <a:ext cx="0" cy="0"/>
          <a:chOff x="0" y="0"/>
          <a:chExt cx="0" cy="0"/>
        </a:xfrm>
      </p:grpSpPr>
      <p:sp>
        <p:nvSpPr>
          <p:cNvPr id="170" name="Google Shape;170;g3137bed1299_3_586"/>
          <p:cNvSpPr txBox="1">
            <a:spLocks noGrp="1"/>
          </p:cNvSpPr>
          <p:nvPr>
            <p:ph type="ctrTitle"/>
          </p:nvPr>
        </p:nvSpPr>
        <p:spPr>
          <a:xfrm>
            <a:off x="960000" y="4195700"/>
            <a:ext cx="10272000" cy="1936800"/>
          </a:xfrm>
          <a:prstGeom prst="rect">
            <a:avLst/>
          </a:prstGeom>
          <a:solidFill>
            <a:schemeClr val="lt2"/>
          </a:solidFill>
        </p:spPr>
        <p:txBody>
          <a:bodyPr spcFirstLastPara="1" wrap="square" lIns="121900" tIns="121900" rIns="121900" bIns="121900" anchor="ctr" anchorCtr="0">
            <a:noAutofit/>
          </a:bodyPr>
          <a:lstStyle>
            <a:lvl1pPr marR="482600" lvl="0" algn="ctr">
              <a:spcBef>
                <a:spcPts val="0"/>
              </a:spcBef>
              <a:spcAft>
                <a:spcPts val="0"/>
              </a:spcAft>
              <a:buSzPts val="5300"/>
              <a:buNone/>
              <a:defRPr sz="8000">
                <a:solidFill>
                  <a:schemeClr val="lt1"/>
                </a:solidFill>
              </a:defRPr>
            </a:lvl1pPr>
            <a:lvl2pPr lvl="1">
              <a:spcBef>
                <a:spcPts val="0"/>
              </a:spcBef>
              <a:spcAft>
                <a:spcPts val="0"/>
              </a:spcAft>
              <a:buSzPts val="6900"/>
              <a:buNone/>
              <a:defRPr sz="6900"/>
            </a:lvl2pPr>
            <a:lvl3pPr lvl="2">
              <a:spcBef>
                <a:spcPts val="0"/>
              </a:spcBef>
              <a:spcAft>
                <a:spcPts val="0"/>
              </a:spcAft>
              <a:buSzPts val="6900"/>
              <a:buNone/>
              <a:defRPr sz="6900"/>
            </a:lvl3pPr>
            <a:lvl4pPr lvl="3">
              <a:spcBef>
                <a:spcPts val="0"/>
              </a:spcBef>
              <a:spcAft>
                <a:spcPts val="0"/>
              </a:spcAft>
              <a:buSzPts val="6900"/>
              <a:buNone/>
              <a:defRPr sz="6900"/>
            </a:lvl4pPr>
            <a:lvl5pPr lvl="4">
              <a:spcBef>
                <a:spcPts val="0"/>
              </a:spcBef>
              <a:spcAft>
                <a:spcPts val="0"/>
              </a:spcAft>
              <a:buSzPts val="6900"/>
              <a:buNone/>
              <a:defRPr sz="6900"/>
            </a:lvl5pPr>
            <a:lvl6pPr lvl="5">
              <a:spcBef>
                <a:spcPts val="0"/>
              </a:spcBef>
              <a:spcAft>
                <a:spcPts val="0"/>
              </a:spcAft>
              <a:buSzPts val="6900"/>
              <a:buNone/>
              <a:defRPr sz="6900"/>
            </a:lvl6pPr>
            <a:lvl7pPr lvl="6">
              <a:spcBef>
                <a:spcPts val="0"/>
              </a:spcBef>
              <a:spcAft>
                <a:spcPts val="0"/>
              </a:spcAft>
              <a:buSzPts val="6900"/>
              <a:buNone/>
              <a:defRPr sz="6900"/>
            </a:lvl7pPr>
            <a:lvl8pPr lvl="7">
              <a:spcBef>
                <a:spcPts val="0"/>
              </a:spcBef>
              <a:spcAft>
                <a:spcPts val="0"/>
              </a:spcAft>
              <a:buSzPts val="6900"/>
              <a:buNone/>
              <a:defRPr sz="6900"/>
            </a:lvl8pPr>
            <a:lvl9pPr lvl="8">
              <a:spcBef>
                <a:spcPts val="0"/>
              </a:spcBef>
              <a:spcAft>
                <a:spcPts val="0"/>
              </a:spcAft>
              <a:buSzPts val="6900"/>
              <a:buNone/>
              <a:defRPr sz="69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1"/>
        <p:cNvGrpSpPr/>
        <p:nvPr/>
      </p:nvGrpSpPr>
      <p:grpSpPr>
        <a:xfrm>
          <a:off x="0" y="0"/>
          <a:ext cx="0" cy="0"/>
          <a:chOff x="0" y="0"/>
          <a:chExt cx="0" cy="0"/>
        </a:xfrm>
      </p:grpSpPr>
      <p:sp>
        <p:nvSpPr>
          <p:cNvPr id="172" name="Google Shape;172;g3137bed1299_3_588"/>
          <p:cNvSpPr txBox="1">
            <a:spLocks noGrp="1"/>
          </p:cNvSpPr>
          <p:nvPr>
            <p:ph type="title"/>
          </p:nvPr>
        </p:nvSpPr>
        <p:spPr>
          <a:xfrm>
            <a:off x="960233" y="2288600"/>
            <a:ext cx="4539300" cy="9465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40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173" name="Google Shape;173;g3137bed1299_3_588"/>
          <p:cNvSpPr txBox="1">
            <a:spLocks noGrp="1"/>
          </p:cNvSpPr>
          <p:nvPr>
            <p:ph type="subTitle" idx="1"/>
          </p:nvPr>
        </p:nvSpPr>
        <p:spPr>
          <a:xfrm>
            <a:off x="960000" y="3344967"/>
            <a:ext cx="4539300" cy="12243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4"/>
        <p:cNvGrpSpPr/>
        <p:nvPr/>
      </p:nvGrpSpPr>
      <p:grpSpPr>
        <a:xfrm>
          <a:off x="0" y="0"/>
          <a:ext cx="0" cy="0"/>
          <a:chOff x="0" y="0"/>
          <a:chExt cx="0" cy="0"/>
        </a:xfrm>
      </p:grpSpPr>
      <p:sp>
        <p:nvSpPr>
          <p:cNvPr id="175" name="Google Shape;175;g3137bed1299_3_591"/>
          <p:cNvSpPr txBox="1">
            <a:spLocks noGrp="1"/>
          </p:cNvSpPr>
          <p:nvPr>
            <p:ph type="title"/>
          </p:nvPr>
        </p:nvSpPr>
        <p:spPr>
          <a:xfrm>
            <a:off x="6770800" y="720000"/>
            <a:ext cx="4461300" cy="3903300"/>
          </a:xfrm>
          <a:prstGeom prst="rect">
            <a:avLst/>
          </a:prstGeom>
          <a:solidFill>
            <a:schemeClr val="lt2"/>
          </a:solidFill>
        </p:spPr>
        <p:txBody>
          <a:bodyPr spcFirstLastPara="1" wrap="square" lIns="121900" tIns="121900" rIns="121900" bIns="121900" anchor="ctr" anchorCtr="0">
            <a:noAutofit/>
          </a:bodyPr>
          <a:lstStyle>
            <a:lvl1pPr lvl="0">
              <a:spcBef>
                <a:spcPts val="0"/>
              </a:spcBef>
              <a:spcAft>
                <a:spcPts val="0"/>
              </a:spcAft>
              <a:buSzPts val="6400"/>
              <a:buNone/>
              <a:defRPr sz="4800">
                <a:solidFill>
                  <a:schemeClr val="lt1"/>
                </a:solidFill>
              </a:defRPr>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6"/>
        <p:cNvGrpSpPr/>
        <p:nvPr/>
      </p:nvGrpSpPr>
      <p:grpSpPr>
        <a:xfrm>
          <a:off x="0" y="0"/>
          <a:ext cx="0" cy="0"/>
          <a:chOff x="0" y="0"/>
          <a:chExt cx="0" cy="0"/>
        </a:xfrm>
      </p:grpSpPr>
      <p:sp>
        <p:nvSpPr>
          <p:cNvPr id="177" name="Google Shape;177;g3137bed1299_3_593"/>
          <p:cNvSpPr/>
          <p:nvPr/>
        </p:nvSpPr>
        <p:spPr>
          <a:xfrm>
            <a:off x="2217733" y="3562000"/>
            <a:ext cx="7756500" cy="25761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r" rtl="0">
              <a:spcBef>
                <a:spcPts val="0"/>
              </a:spcBef>
              <a:spcAft>
                <a:spcPts val="0"/>
              </a:spcAft>
              <a:buNone/>
            </a:pPr>
            <a:endParaRPr sz="1900"/>
          </a:p>
        </p:txBody>
      </p:sp>
      <p:sp>
        <p:nvSpPr>
          <p:cNvPr id="178" name="Google Shape;178;g3137bed1299_3_593"/>
          <p:cNvSpPr txBox="1">
            <a:spLocks noGrp="1"/>
          </p:cNvSpPr>
          <p:nvPr>
            <p:ph type="title" hasCustomPrompt="1"/>
          </p:nvPr>
        </p:nvSpPr>
        <p:spPr>
          <a:xfrm>
            <a:off x="2526200" y="4012083"/>
            <a:ext cx="7125300" cy="9135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5300"/>
              <a:buNone/>
              <a:defRPr sz="8000">
                <a:solidFill>
                  <a:schemeClr val="lt1"/>
                </a:solidFill>
              </a:defRPr>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179" name="Google Shape;179;g3137bed1299_3_593"/>
          <p:cNvSpPr txBox="1">
            <a:spLocks noGrp="1"/>
          </p:cNvSpPr>
          <p:nvPr>
            <p:ph type="subTitle" idx="1"/>
          </p:nvPr>
        </p:nvSpPr>
        <p:spPr>
          <a:xfrm>
            <a:off x="2526201" y="5185950"/>
            <a:ext cx="7125300" cy="6525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1600"/>
              <a:buNone/>
              <a:defRPr>
                <a:solidFill>
                  <a:schemeClr val="lt1"/>
                </a:solidFill>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t of Contents">
  <p:cSld name="CUSTOM">
    <p:spTree>
      <p:nvGrpSpPr>
        <p:cNvPr id="1" name="Shape 181"/>
        <p:cNvGrpSpPr/>
        <p:nvPr/>
      </p:nvGrpSpPr>
      <p:grpSpPr>
        <a:xfrm>
          <a:off x="0" y="0"/>
          <a:ext cx="0" cy="0"/>
          <a:chOff x="0" y="0"/>
          <a:chExt cx="0" cy="0"/>
        </a:xfrm>
      </p:grpSpPr>
      <p:sp>
        <p:nvSpPr>
          <p:cNvPr id="182" name="Google Shape;182;g3137bed1299_3_598"/>
          <p:cNvSpPr txBox="1">
            <a:spLocks noGrp="1"/>
          </p:cNvSpPr>
          <p:nvPr>
            <p:ph type="title" hasCustomPrompt="1"/>
          </p:nvPr>
        </p:nvSpPr>
        <p:spPr>
          <a:xfrm>
            <a:off x="1230017" y="644367"/>
            <a:ext cx="1166700" cy="5847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t>xx%</a:t>
            </a:r>
          </a:p>
        </p:txBody>
      </p:sp>
      <p:sp>
        <p:nvSpPr>
          <p:cNvPr id="183" name="Google Shape;183;g3137bed1299_3_598"/>
          <p:cNvSpPr txBox="1">
            <a:spLocks noGrp="1"/>
          </p:cNvSpPr>
          <p:nvPr>
            <p:ph type="subTitle" idx="1"/>
          </p:nvPr>
        </p:nvSpPr>
        <p:spPr>
          <a:xfrm>
            <a:off x="2466700" y="1261167"/>
            <a:ext cx="2910300" cy="6696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184" name="Google Shape;184;g3137bed1299_3_598"/>
          <p:cNvSpPr txBox="1">
            <a:spLocks noGrp="1"/>
          </p:cNvSpPr>
          <p:nvPr>
            <p:ph type="title" idx="2" hasCustomPrompt="1"/>
          </p:nvPr>
        </p:nvSpPr>
        <p:spPr>
          <a:xfrm>
            <a:off x="1230033" y="2019217"/>
            <a:ext cx="1166700" cy="5847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t>xx%</a:t>
            </a:r>
          </a:p>
        </p:txBody>
      </p:sp>
      <p:sp>
        <p:nvSpPr>
          <p:cNvPr id="185" name="Google Shape;185;g3137bed1299_3_598"/>
          <p:cNvSpPr txBox="1">
            <a:spLocks noGrp="1"/>
          </p:cNvSpPr>
          <p:nvPr>
            <p:ph type="subTitle" idx="3"/>
          </p:nvPr>
        </p:nvSpPr>
        <p:spPr>
          <a:xfrm>
            <a:off x="2466700" y="2078000"/>
            <a:ext cx="2910300" cy="461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700"/>
              <a:buFont typeface="Josefin Sans"/>
              <a:buNone/>
              <a:defRPr sz="2700" b="1">
                <a:latin typeface="Josefin Sans"/>
                <a:ea typeface="Josefin Sans"/>
                <a:cs typeface="Josefin Sans"/>
                <a:sym typeface="Josefin Sans"/>
              </a:defRPr>
            </a:lvl1pPr>
            <a:lvl2pPr lvl="1"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2pPr>
            <a:lvl3pPr lvl="2"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3pPr>
            <a:lvl4pPr lvl="3"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4pPr>
            <a:lvl5pPr lvl="4"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5pPr>
            <a:lvl6pPr lvl="5"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6pPr>
            <a:lvl7pPr lvl="6"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7pPr>
            <a:lvl8pPr lvl="7"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8pPr>
            <a:lvl9pPr lvl="8"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9pPr>
          </a:lstStyle>
          <a:p>
            <a:endParaRPr/>
          </a:p>
        </p:txBody>
      </p:sp>
      <p:sp>
        <p:nvSpPr>
          <p:cNvPr id="186" name="Google Shape;186;g3137bed1299_3_598"/>
          <p:cNvSpPr txBox="1">
            <a:spLocks noGrp="1"/>
          </p:cNvSpPr>
          <p:nvPr>
            <p:ph type="subTitle" idx="4"/>
          </p:nvPr>
        </p:nvSpPr>
        <p:spPr>
          <a:xfrm>
            <a:off x="2466700" y="2626883"/>
            <a:ext cx="2910300" cy="6696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187" name="Google Shape;187;g3137bed1299_3_598"/>
          <p:cNvSpPr txBox="1">
            <a:spLocks noGrp="1"/>
          </p:cNvSpPr>
          <p:nvPr>
            <p:ph type="title" idx="5"/>
          </p:nvPr>
        </p:nvSpPr>
        <p:spPr>
          <a:xfrm>
            <a:off x="2463100" y="705167"/>
            <a:ext cx="2913900" cy="463200"/>
          </a:xfrm>
          <a:prstGeom prst="rect">
            <a:avLst/>
          </a:prstGeom>
        </p:spPr>
        <p:txBody>
          <a:bodyPr spcFirstLastPara="1" wrap="square" lIns="121900" tIns="121900" rIns="121900" bIns="121900" anchor="t" anchorCtr="0">
            <a:noAutofit/>
          </a:bodyPr>
          <a:lstStyle>
            <a:lvl1pPr marL="0" marR="0" lvl="0" indent="0" algn="l">
              <a:lnSpc>
                <a:spcPct val="100000"/>
              </a:lnSpc>
              <a:spcBef>
                <a:spcPts val="0"/>
              </a:spcBef>
              <a:spcAft>
                <a:spcPts val="0"/>
              </a:spcAft>
              <a:buClr>
                <a:schemeClr val="dk2"/>
              </a:buClr>
              <a:buSzPts val="2700"/>
              <a:buNone/>
              <a:defRPr sz="2700">
                <a:solidFill>
                  <a:schemeClr val="dk2"/>
                </a:solidFill>
              </a:defRPr>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188" name="Google Shape;188;g3137bed1299_3_598"/>
          <p:cNvSpPr txBox="1">
            <a:spLocks noGrp="1"/>
          </p:cNvSpPr>
          <p:nvPr>
            <p:ph type="title" idx="6" hasCustomPrompt="1"/>
          </p:nvPr>
        </p:nvSpPr>
        <p:spPr>
          <a:xfrm>
            <a:off x="6366050" y="647233"/>
            <a:ext cx="1166700" cy="5847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t>xx%</a:t>
            </a:r>
          </a:p>
        </p:txBody>
      </p:sp>
      <p:sp>
        <p:nvSpPr>
          <p:cNvPr id="189" name="Google Shape;189;g3137bed1299_3_598"/>
          <p:cNvSpPr txBox="1">
            <a:spLocks noGrp="1"/>
          </p:cNvSpPr>
          <p:nvPr>
            <p:ph type="subTitle" idx="7"/>
          </p:nvPr>
        </p:nvSpPr>
        <p:spPr>
          <a:xfrm>
            <a:off x="7602717" y="1261167"/>
            <a:ext cx="2910300" cy="6696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190" name="Google Shape;190;g3137bed1299_3_598"/>
          <p:cNvSpPr txBox="1">
            <a:spLocks noGrp="1"/>
          </p:cNvSpPr>
          <p:nvPr>
            <p:ph type="title" idx="8" hasCustomPrompt="1"/>
          </p:nvPr>
        </p:nvSpPr>
        <p:spPr>
          <a:xfrm>
            <a:off x="6366050" y="2013967"/>
            <a:ext cx="1166700" cy="5847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t>xx%</a:t>
            </a:r>
          </a:p>
        </p:txBody>
      </p:sp>
      <p:sp>
        <p:nvSpPr>
          <p:cNvPr id="191" name="Google Shape;191;g3137bed1299_3_598"/>
          <p:cNvSpPr txBox="1">
            <a:spLocks noGrp="1"/>
          </p:cNvSpPr>
          <p:nvPr>
            <p:ph type="subTitle" idx="9"/>
          </p:nvPr>
        </p:nvSpPr>
        <p:spPr>
          <a:xfrm>
            <a:off x="7602717" y="2078000"/>
            <a:ext cx="2910300" cy="461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700"/>
              <a:buFont typeface="Josefin Sans"/>
              <a:buNone/>
              <a:defRPr sz="2700" b="1">
                <a:latin typeface="Josefin Sans"/>
                <a:ea typeface="Josefin Sans"/>
                <a:cs typeface="Josefin Sans"/>
                <a:sym typeface="Josefin Sans"/>
              </a:defRPr>
            </a:lvl1pPr>
            <a:lvl2pPr lvl="1"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2pPr>
            <a:lvl3pPr lvl="2"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3pPr>
            <a:lvl4pPr lvl="3"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4pPr>
            <a:lvl5pPr lvl="4"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5pPr>
            <a:lvl6pPr lvl="5"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6pPr>
            <a:lvl7pPr lvl="6"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7pPr>
            <a:lvl8pPr lvl="7"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8pPr>
            <a:lvl9pPr lvl="8"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9pPr>
          </a:lstStyle>
          <a:p>
            <a:endParaRPr/>
          </a:p>
        </p:txBody>
      </p:sp>
      <p:sp>
        <p:nvSpPr>
          <p:cNvPr id="192" name="Google Shape;192;g3137bed1299_3_598"/>
          <p:cNvSpPr txBox="1">
            <a:spLocks noGrp="1"/>
          </p:cNvSpPr>
          <p:nvPr>
            <p:ph type="subTitle" idx="13"/>
          </p:nvPr>
        </p:nvSpPr>
        <p:spPr>
          <a:xfrm>
            <a:off x="7602717" y="2626883"/>
            <a:ext cx="2910300" cy="6696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193" name="Google Shape;193;g3137bed1299_3_598"/>
          <p:cNvSpPr txBox="1">
            <a:spLocks noGrp="1"/>
          </p:cNvSpPr>
          <p:nvPr>
            <p:ph type="subTitle" idx="14"/>
          </p:nvPr>
        </p:nvSpPr>
        <p:spPr>
          <a:xfrm>
            <a:off x="7602717" y="706767"/>
            <a:ext cx="2910300" cy="461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700"/>
              <a:buFont typeface="Josefin Sans"/>
              <a:buNone/>
              <a:defRPr sz="2700" b="1">
                <a:latin typeface="Josefin Sans"/>
                <a:ea typeface="Josefin Sans"/>
                <a:cs typeface="Josefin Sans"/>
                <a:sym typeface="Josefin Sans"/>
              </a:defRPr>
            </a:lvl1pPr>
            <a:lvl2pPr lvl="1"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2pPr>
            <a:lvl3pPr lvl="2"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3pPr>
            <a:lvl4pPr lvl="3"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4pPr>
            <a:lvl5pPr lvl="4"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5pPr>
            <a:lvl6pPr lvl="5"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6pPr>
            <a:lvl7pPr lvl="6"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7pPr>
            <a:lvl8pPr lvl="7"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8pPr>
            <a:lvl9pPr lvl="8"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9pPr>
          </a:lstStyle>
          <a:p>
            <a:endParaRPr/>
          </a:p>
        </p:txBody>
      </p:sp>
      <p:sp>
        <p:nvSpPr>
          <p:cNvPr id="194" name="Google Shape;194;g3137bed1299_3_598"/>
          <p:cNvSpPr/>
          <p:nvPr/>
        </p:nvSpPr>
        <p:spPr>
          <a:xfrm>
            <a:off x="1678933" y="3684400"/>
            <a:ext cx="8834400" cy="31737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195"/>
        <p:cNvGrpSpPr/>
        <p:nvPr/>
      </p:nvGrpSpPr>
      <p:grpSpPr>
        <a:xfrm>
          <a:off x="0" y="0"/>
          <a:ext cx="0" cy="0"/>
          <a:chOff x="0" y="0"/>
          <a:chExt cx="0" cy="0"/>
        </a:xfrm>
      </p:grpSpPr>
      <p:sp>
        <p:nvSpPr>
          <p:cNvPr id="196" name="Google Shape;196;g3137bed1299_3_612"/>
          <p:cNvSpPr txBox="1">
            <a:spLocks noGrp="1"/>
          </p:cNvSpPr>
          <p:nvPr>
            <p:ph type="subTitle" idx="1"/>
          </p:nvPr>
        </p:nvSpPr>
        <p:spPr>
          <a:xfrm>
            <a:off x="1828933" y="2403121"/>
            <a:ext cx="2820000" cy="7944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600"/>
              <a:buNone/>
              <a:defRPr sz="19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97" name="Google Shape;197;g3137bed1299_3_612"/>
          <p:cNvSpPr txBox="1">
            <a:spLocks noGrp="1"/>
          </p:cNvSpPr>
          <p:nvPr>
            <p:ph type="subTitle" idx="2"/>
          </p:nvPr>
        </p:nvSpPr>
        <p:spPr>
          <a:xfrm>
            <a:off x="1828933" y="1972688"/>
            <a:ext cx="2820000" cy="463200"/>
          </a:xfrm>
          <a:prstGeom prst="rect">
            <a:avLst/>
          </a:prstGeom>
          <a:noFill/>
        </p:spPr>
        <p:txBody>
          <a:bodyPr spcFirstLastPara="1" wrap="square" lIns="121900" tIns="121900" rIns="121900" bIns="121900" anchor="ctr" anchorCtr="0">
            <a:noAutofit/>
          </a:bodyPr>
          <a:lstStyle>
            <a:lvl1pPr marL="0" marR="0" lvl="0" indent="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98" name="Google Shape;198;g3137bed1299_3_612"/>
          <p:cNvSpPr txBox="1">
            <a:spLocks noGrp="1"/>
          </p:cNvSpPr>
          <p:nvPr>
            <p:ph type="subTitle" idx="3"/>
          </p:nvPr>
        </p:nvSpPr>
        <p:spPr>
          <a:xfrm>
            <a:off x="5573733" y="3838721"/>
            <a:ext cx="2820000" cy="7944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600"/>
              <a:buNone/>
              <a:defRPr sz="19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99" name="Google Shape;199;g3137bed1299_3_612"/>
          <p:cNvSpPr txBox="1">
            <a:spLocks noGrp="1"/>
          </p:cNvSpPr>
          <p:nvPr>
            <p:ph type="subTitle" idx="4"/>
          </p:nvPr>
        </p:nvSpPr>
        <p:spPr>
          <a:xfrm>
            <a:off x="5573733" y="3410621"/>
            <a:ext cx="2820000" cy="463200"/>
          </a:xfrm>
          <a:prstGeom prst="rect">
            <a:avLst/>
          </a:prstGeom>
          <a:noFill/>
        </p:spPr>
        <p:txBody>
          <a:bodyPr spcFirstLastPara="1" wrap="square" lIns="121900" tIns="121900" rIns="121900" bIns="121900" anchor="ctr" anchorCtr="0">
            <a:noAutofit/>
          </a:bodyPr>
          <a:lstStyle>
            <a:lvl1pPr marL="0" marR="0" lvl="0" indent="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0" name="Google Shape;200;g3137bed1299_3_612"/>
          <p:cNvSpPr txBox="1">
            <a:spLocks noGrp="1"/>
          </p:cNvSpPr>
          <p:nvPr>
            <p:ph type="subTitle" idx="5"/>
          </p:nvPr>
        </p:nvSpPr>
        <p:spPr>
          <a:xfrm>
            <a:off x="1828933" y="5276688"/>
            <a:ext cx="2820000" cy="7944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600"/>
              <a:buNone/>
              <a:defRPr sz="19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1" name="Google Shape;201;g3137bed1299_3_612"/>
          <p:cNvSpPr txBox="1">
            <a:spLocks noGrp="1"/>
          </p:cNvSpPr>
          <p:nvPr>
            <p:ph type="subTitle" idx="6"/>
          </p:nvPr>
        </p:nvSpPr>
        <p:spPr>
          <a:xfrm>
            <a:off x="1828933" y="4846221"/>
            <a:ext cx="2820000" cy="463200"/>
          </a:xfrm>
          <a:prstGeom prst="rect">
            <a:avLst/>
          </a:prstGeom>
          <a:noFill/>
        </p:spPr>
        <p:txBody>
          <a:bodyPr spcFirstLastPara="1" wrap="square" lIns="121900" tIns="121900" rIns="121900" bIns="121900" anchor="ctr" anchorCtr="0">
            <a:noAutofit/>
          </a:bodyPr>
          <a:lstStyle>
            <a:lvl1pPr marL="0" marR="0" lvl="0" indent="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2" name="Google Shape;202;g3137bed1299_3_612"/>
          <p:cNvSpPr txBox="1">
            <a:spLocks noGrp="1"/>
          </p:cNvSpPr>
          <p:nvPr>
            <p:ph type="subTitle" idx="7"/>
          </p:nvPr>
        </p:nvSpPr>
        <p:spPr>
          <a:xfrm>
            <a:off x="1828933" y="3838721"/>
            <a:ext cx="2820000" cy="7944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600"/>
              <a:buNone/>
              <a:defRPr sz="19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3" name="Google Shape;203;g3137bed1299_3_612"/>
          <p:cNvSpPr txBox="1">
            <a:spLocks noGrp="1"/>
          </p:cNvSpPr>
          <p:nvPr>
            <p:ph type="subTitle" idx="8"/>
          </p:nvPr>
        </p:nvSpPr>
        <p:spPr>
          <a:xfrm>
            <a:off x="1828933" y="3410621"/>
            <a:ext cx="2820000" cy="463200"/>
          </a:xfrm>
          <a:prstGeom prst="rect">
            <a:avLst/>
          </a:prstGeom>
          <a:noFill/>
        </p:spPr>
        <p:txBody>
          <a:bodyPr spcFirstLastPara="1" wrap="square" lIns="121900" tIns="121900" rIns="121900" bIns="121900" anchor="ctr" anchorCtr="0">
            <a:noAutofit/>
          </a:bodyPr>
          <a:lstStyle>
            <a:lvl1pPr marL="0" marR="0" lvl="0" indent="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4" name="Google Shape;204;g3137bed1299_3_612"/>
          <p:cNvSpPr txBox="1">
            <a:spLocks noGrp="1"/>
          </p:cNvSpPr>
          <p:nvPr>
            <p:ph type="subTitle" idx="9"/>
          </p:nvPr>
        </p:nvSpPr>
        <p:spPr>
          <a:xfrm>
            <a:off x="5573733" y="2403121"/>
            <a:ext cx="2820000" cy="7944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600"/>
              <a:buNone/>
              <a:defRPr sz="19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5" name="Google Shape;205;g3137bed1299_3_612"/>
          <p:cNvSpPr txBox="1">
            <a:spLocks noGrp="1"/>
          </p:cNvSpPr>
          <p:nvPr>
            <p:ph type="subTitle" idx="13"/>
          </p:nvPr>
        </p:nvSpPr>
        <p:spPr>
          <a:xfrm>
            <a:off x="5573733" y="1972688"/>
            <a:ext cx="2820000" cy="463200"/>
          </a:xfrm>
          <a:prstGeom prst="rect">
            <a:avLst/>
          </a:prstGeom>
          <a:noFill/>
        </p:spPr>
        <p:txBody>
          <a:bodyPr spcFirstLastPara="1" wrap="square" lIns="121900" tIns="121900" rIns="121900" bIns="121900" anchor="ctr" anchorCtr="0">
            <a:noAutofit/>
          </a:bodyPr>
          <a:lstStyle>
            <a:lvl1pPr marL="0" marR="0" lvl="0" indent="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6" name="Google Shape;206;g3137bed1299_3_612"/>
          <p:cNvSpPr txBox="1">
            <a:spLocks noGrp="1"/>
          </p:cNvSpPr>
          <p:nvPr>
            <p:ph type="subTitle" idx="14"/>
          </p:nvPr>
        </p:nvSpPr>
        <p:spPr>
          <a:xfrm>
            <a:off x="5573733" y="5276688"/>
            <a:ext cx="2820000" cy="7944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600"/>
              <a:buNone/>
              <a:defRPr sz="19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7" name="Google Shape;207;g3137bed1299_3_612"/>
          <p:cNvSpPr txBox="1">
            <a:spLocks noGrp="1"/>
          </p:cNvSpPr>
          <p:nvPr>
            <p:ph type="subTitle" idx="15"/>
          </p:nvPr>
        </p:nvSpPr>
        <p:spPr>
          <a:xfrm>
            <a:off x="5573733" y="4846221"/>
            <a:ext cx="2820000" cy="463200"/>
          </a:xfrm>
          <a:prstGeom prst="rect">
            <a:avLst/>
          </a:prstGeom>
          <a:noFill/>
        </p:spPr>
        <p:txBody>
          <a:bodyPr spcFirstLastPara="1" wrap="square" lIns="121900" tIns="121900" rIns="121900" bIns="121900" anchor="ctr" anchorCtr="0">
            <a:noAutofit/>
          </a:bodyPr>
          <a:lstStyle>
            <a:lvl1pPr marL="0" marR="0" lvl="0" indent="0" algn="l">
              <a:lnSpc>
                <a:spcPct val="115000"/>
              </a:lnSpc>
              <a:spcBef>
                <a:spcPts val="0"/>
              </a:spcBef>
              <a:spcAft>
                <a:spcPts val="0"/>
              </a:spcAft>
              <a:buClr>
                <a:schemeClr val="dk1"/>
              </a:buClr>
              <a:buSzPts val="2700"/>
              <a:buFont typeface="Mukta ExtraBold"/>
              <a:buNone/>
              <a:defRPr sz="2700" b="1">
                <a:latin typeface="Josefin Sans"/>
                <a:ea typeface="Josefin Sans"/>
                <a:cs typeface="Josefin Sans"/>
                <a:sym typeface="Josefin Sans"/>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8" name="Google Shape;208;g3137bed1299_3_612"/>
          <p:cNvSpPr txBox="1">
            <a:spLocks noGrp="1"/>
          </p:cNvSpPr>
          <p:nvPr>
            <p:ph type="title"/>
          </p:nvPr>
        </p:nvSpPr>
        <p:spPr>
          <a:xfrm>
            <a:off x="960000" y="515200"/>
            <a:ext cx="7433700" cy="794400"/>
          </a:xfrm>
          <a:prstGeom prst="rect">
            <a:avLst/>
          </a:prstGeom>
          <a:noFill/>
        </p:spPr>
        <p:txBody>
          <a:bodyPr spcFirstLastPara="1" wrap="square" lIns="121900" tIns="121900" rIns="121900" bIns="121900" anchor="ctr" anchorCtr="0">
            <a:noAutofit/>
          </a:bodyPr>
          <a:lstStyle>
            <a:lvl1pPr lvl="0">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209"/>
        <p:cNvGrpSpPr/>
        <p:nvPr/>
      </p:nvGrpSpPr>
      <p:grpSpPr>
        <a:xfrm>
          <a:off x="0" y="0"/>
          <a:ext cx="0" cy="0"/>
          <a:chOff x="0" y="0"/>
          <a:chExt cx="0" cy="0"/>
        </a:xfrm>
      </p:grpSpPr>
      <p:sp>
        <p:nvSpPr>
          <p:cNvPr id="210" name="Google Shape;210;g3137bed1299_3_626"/>
          <p:cNvSpPr txBox="1">
            <a:spLocks noGrp="1"/>
          </p:cNvSpPr>
          <p:nvPr>
            <p:ph type="subTitle" idx="1"/>
          </p:nvPr>
        </p:nvSpPr>
        <p:spPr>
          <a:xfrm>
            <a:off x="1328967" y="4891165"/>
            <a:ext cx="2298900" cy="996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11" name="Google Shape;211;g3137bed1299_3_626"/>
          <p:cNvSpPr txBox="1">
            <a:spLocks noGrp="1"/>
          </p:cNvSpPr>
          <p:nvPr>
            <p:ph type="subTitle" idx="2"/>
          </p:nvPr>
        </p:nvSpPr>
        <p:spPr>
          <a:xfrm>
            <a:off x="1328967" y="4457033"/>
            <a:ext cx="2298900" cy="463200"/>
          </a:xfrm>
          <a:prstGeom prst="rect">
            <a:avLst/>
          </a:prstGeom>
        </p:spPr>
        <p:txBody>
          <a:bodyPr spcFirstLastPara="1" wrap="square" lIns="121900" tIns="121900" rIns="121900" bIns="121900" anchor="ctr" anchorCtr="0">
            <a:noAutofit/>
          </a:bodyPr>
          <a:lstStyle>
            <a:lvl1pPr marL="0" marR="0" lvl="0" indent="0" algn="l">
              <a:lnSpc>
                <a:spcPct val="115000"/>
              </a:lnSpc>
              <a:spcBef>
                <a:spcPts val="0"/>
              </a:spcBef>
              <a:spcAft>
                <a:spcPts val="0"/>
              </a:spcAft>
              <a:buSzPts val="2700"/>
              <a:buFont typeface="Mukta ExtraBold"/>
              <a:buNone/>
              <a:defRPr sz="2700" b="1">
                <a:latin typeface="Josefin Sans"/>
                <a:ea typeface="Josefin Sans"/>
                <a:cs typeface="Josefin Sans"/>
                <a:sym typeface="Josefin Sans"/>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12" name="Google Shape;212;g3137bed1299_3_626"/>
          <p:cNvSpPr txBox="1">
            <a:spLocks noGrp="1"/>
          </p:cNvSpPr>
          <p:nvPr>
            <p:ph type="title"/>
          </p:nvPr>
        </p:nvSpPr>
        <p:spPr>
          <a:xfrm>
            <a:off x="960000" y="515200"/>
            <a:ext cx="10272000" cy="794400"/>
          </a:xfrm>
          <a:prstGeom prst="rect">
            <a:avLst/>
          </a:prstGeom>
          <a:noFill/>
        </p:spPr>
        <p:txBody>
          <a:bodyPr spcFirstLastPara="1" wrap="square" lIns="121900" tIns="121900" rIns="121900" bIns="121900" anchor="ctr" anchorCtr="0">
            <a:noAutofit/>
          </a:bodyPr>
          <a:lstStyle>
            <a:lvl1pPr lvl="0">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213" name="Google Shape;213;g3137bed1299_3_626"/>
          <p:cNvSpPr txBox="1">
            <a:spLocks noGrp="1"/>
          </p:cNvSpPr>
          <p:nvPr>
            <p:ph type="subTitle" idx="3"/>
          </p:nvPr>
        </p:nvSpPr>
        <p:spPr>
          <a:xfrm>
            <a:off x="5057117" y="4891164"/>
            <a:ext cx="2336400" cy="996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14" name="Google Shape;214;g3137bed1299_3_626"/>
          <p:cNvSpPr txBox="1">
            <a:spLocks noGrp="1"/>
          </p:cNvSpPr>
          <p:nvPr>
            <p:ph type="subTitle" idx="4"/>
          </p:nvPr>
        </p:nvSpPr>
        <p:spPr>
          <a:xfrm>
            <a:off x="5057117" y="4457033"/>
            <a:ext cx="2336400" cy="463200"/>
          </a:xfrm>
          <a:prstGeom prst="rect">
            <a:avLst/>
          </a:prstGeom>
        </p:spPr>
        <p:txBody>
          <a:bodyPr spcFirstLastPara="1" wrap="square" lIns="121900" tIns="121900" rIns="121900" bIns="121900" anchor="ctr" anchorCtr="0">
            <a:noAutofit/>
          </a:bodyPr>
          <a:lstStyle>
            <a:lvl1pPr marL="0" marR="0" lvl="0" indent="0" algn="l">
              <a:lnSpc>
                <a:spcPct val="115000"/>
              </a:lnSpc>
              <a:spcBef>
                <a:spcPts val="0"/>
              </a:spcBef>
              <a:spcAft>
                <a:spcPts val="0"/>
              </a:spcAft>
              <a:buSzPts val="2700"/>
              <a:buFont typeface="Mukta ExtraBold"/>
              <a:buNone/>
              <a:defRPr sz="2700" b="1">
                <a:latin typeface="Josefin Sans"/>
                <a:ea typeface="Josefin Sans"/>
                <a:cs typeface="Josefin Sans"/>
                <a:sym typeface="Josefin Sans"/>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15" name="Google Shape;215;g3137bed1299_3_626"/>
          <p:cNvSpPr txBox="1">
            <a:spLocks noGrp="1"/>
          </p:cNvSpPr>
          <p:nvPr>
            <p:ph type="subTitle" idx="5"/>
          </p:nvPr>
        </p:nvSpPr>
        <p:spPr>
          <a:xfrm>
            <a:off x="8787233" y="4891165"/>
            <a:ext cx="2336400" cy="996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600"/>
              <a:buFont typeface="Josefin Slab"/>
              <a:buNone/>
              <a:defRPr b="1">
                <a:latin typeface="Josefin Slab"/>
                <a:ea typeface="Josefin Slab"/>
                <a:cs typeface="Josefin Slab"/>
                <a:sym typeface="Josefin Slab"/>
              </a:defRPr>
            </a:lvl1pPr>
            <a:lvl2pPr lvl="1">
              <a:lnSpc>
                <a:spcPct val="100000"/>
              </a:lnSpc>
              <a:spcBef>
                <a:spcPts val="0"/>
              </a:spcBef>
              <a:spcAft>
                <a:spcPts val="0"/>
              </a:spcAft>
              <a:buSzPts val="1600"/>
              <a:buFont typeface="Josefin Slab"/>
              <a:buNone/>
              <a:defRPr sz="1600" b="1">
                <a:latin typeface="Josefin Slab"/>
                <a:ea typeface="Josefin Slab"/>
                <a:cs typeface="Josefin Slab"/>
                <a:sym typeface="Josefin Slab"/>
              </a:defRPr>
            </a:lvl2pPr>
            <a:lvl3pPr lvl="2">
              <a:lnSpc>
                <a:spcPct val="100000"/>
              </a:lnSpc>
              <a:spcBef>
                <a:spcPts val="0"/>
              </a:spcBef>
              <a:spcAft>
                <a:spcPts val="0"/>
              </a:spcAft>
              <a:buSzPts val="1600"/>
              <a:buFont typeface="Josefin Slab"/>
              <a:buNone/>
              <a:defRPr sz="1600" b="1">
                <a:latin typeface="Josefin Slab"/>
                <a:ea typeface="Josefin Slab"/>
                <a:cs typeface="Josefin Slab"/>
                <a:sym typeface="Josefin Slab"/>
              </a:defRPr>
            </a:lvl3pPr>
            <a:lvl4pPr lvl="3">
              <a:lnSpc>
                <a:spcPct val="100000"/>
              </a:lnSpc>
              <a:spcBef>
                <a:spcPts val="0"/>
              </a:spcBef>
              <a:spcAft>
                <a:spcPts val="0"/>
              </a:spcAft>
              <a:buSzPts val="1600"/>
              <a:buFont typeface="Josefin Slab"/>
              <a:buNone/>
              <a:defRPr sz="1600" b="1">
                <a:latin typeface="Josefin Slab"/>
                <a:ea typeface="Josefin Slab"/>
                <a:cs typeface="Josefin Slab"/>
                <a:sym typeface="Josefin Slab"/>
              </a:defRPr>
            </a:lvl4pPr>
            <a:lvl5pPr lvl="4">
              <a:lnSpc>
                <a:spcPct val="100000"/>
              </a:lnSpc>
              <a:spcBef>
                <a:spcPts val="0"/>
              </a:spcBef>
              <a:spcAft>
                <a:spcPts val="0"/>
              </a:spcAft>
              <a:buSzPts val="1600"/>
              <a:buFont typeface="Josefin Slab"/>
              <a:buNone/>
              <a:defRPr sz="1600" b="1">
                <a:latin typeface="Josefin Slab"/>
                <a:ea typeface="Josefin Slab"/>
                <a:cs typeface="Josefin Slab"/>
                <a:sym typeface="Josefin Slab"/>
              </a:defRPr>
            </a:lvl5pPr>
            <a:lvl6pPr lvl="5">
              <a:lnSpc>
                <a:spcPct val="100000"/>
              </a:lnSpc>
              <a:spcBef>
                <a:spcPts val="0"/>
              </a:spcBef>
              <a:spcAft>
                <a:spcPts val="0"/>
              </a:spcAft>
              <a:buSzPts val="1600"/>
              <a:buFont typeface="Josefin Slab"/>
              <a:buNone/>
              <a:defRPr sz="1600" b="1">
                <a:latin typeface="Josefin Slab"/>
                <a:ea typeface="Josefin Slab"/>
                <a:cs typeface="Josefin Slab"/>
                <a:sym typeface="Josefin Slab"/>
              </a:defRPr>
            </a:lvl6pPr>
            <a:lvl7pPr lvl="6">
              <a:lnSpc>
                <a:spcPct val="100000"/>
              </a:lnSpc>
              <a:spcBef>
                <a:spcPts val="0"/>
              </a:spcBef>
              <a:spcAft>
                <a:spcPts val="0"/>
              </a:spcAft>
              <a:buSzPts val="1600"/>
              <a:buFont typeface="Josefin Slab"/>
              <a:buNone/>
              <a:defRPr sz="1600" b="1">
                <a:latin typeface="Josefin Slab"/>
                <a:ea typeface="Josefin Slab"/>
                <a:cs typeface="Josefin Slab"/>
                <a:sym typeface="Josefin Slab"/>
              </a:defRPr>
            </a:lvl7pPr>
            <a:lvl8pPr lvl="7">
              <a:lnSpc>
                <a:spcPct val="100000"/>
              </a:lnSpc>
              <a:spcBef>
                <a:spcPts val="0"/>
              </a:spcBef>
              <a:spcAft>
                <a:spcPts val="0"/>
              </a:spcAft>
              <a:buSzPts val="1600"/>
              <a:buFont typeface="Josefin Slab"/>
              <a:buNone/>
              <a:defRPr sz="1600" b="1">
                <a:latin typeface="Josefin Slab"/>
                <a:ea typeface="Josefin Slab"/>
                <a:cs typeface="Josefin Slab"/>
                <a:sym typeface="Josefin Slab"/>
              </a:defRPr>
            </a:lvl8pPr>
            <a:lvl9pPr lvl="8">
              <a:lnSpc>
                <a:spcPct val="100000"/>
              </a:lnSpc>
              <a:spcBef>
                <a:spcPts val="0"/>
              </a:spcBef>
              <a:spcAft>
                <a:spcPts val="0"/>
              </a:spcAft>
              <a:buSzPts val="1600"/>
              <a:buFont typeface="Josefin Slab"/>
              <a:buNone/>
              <a:defRPr sz="1600" b="1">
                <a:latin typeface="Josefin Slab"/>
                <a:ea typeface="Josefin Slab"/>
                <a:cs typeface="Josefin Slab"/>
                <a:sym typeface="Josefin Slab"/>
              </a:defRPr>
            </a:lvl9pPr>
          </a:lstStyle>
          <a:p>
            <a:endParaRPr/>
          </a:p>
        </p:txBody>
      </p:sp>
      <p:sp>
        <p:nvSpPr>
          <p:cNvPr id="216" name="Google Shape;216;g3137bed1299_3_626"/>
          <p:cNvSpPr txBox="1">
            <a:spLocks noGrp="1"/>
          </p:cNvSpPr>
          <p:nvPr>
            <p:ph type="subTitle" idx="6"/>
          </p:nvPr>
        </p:nvSpPr>
        <p:spPr>
          <a:xfrm>
            <a:off x="8787233" y="4457033"/>
            <a:ext cx="2336400" cy="463200"/>
          </a:xfrm>
          <a:prstGeom prst="rect">
            <a:avLst/>
          </a:prstGeom>
        </p:spPr>
        <p:txBody>
          <a:bodyPr spcFirstLastPara="1" wrap="square" lIns="121900" tIns="121900" rIns="121900" bIns="121900" anchor="ctr" anchorCtr="0">
            <a:noAutofit/>
          </a:bodyPr>
          <a:lstStyle>
            <a:lvl1pPr marL="0" marR="0" lvl="0" indent="0" algn="l">
              <a:lnSpc>
                <a:spcPct val="115000"/>
              </a:lnSpc>
              <a:spcBef>
                <a:spcPts val="0"/>
              </a:spcBef>
              <a:spcAft>
                <a:spcPts val="0"/>
              </a:spcAft>
              <a:buSzPts val="2700"/>
              <a:buFont typeface="Mukta ExtraBold"/>
              <a:buNone/>
              <a:defRPr sz="2700" b="1">
                <a:latin typeface="Josefin Sans"/>
                <a:ea typeface="Josefin Sans"/>
                <a:cs typeface="Josefin Sans"/>
                <a:sym typeface="Josefin Sans"/>
              </a:defRPr>
            </a:lvl1pPr>
            <a:lvl2pPr lvl="1">
              <a:lnSpc>
                <a:spcPct val="100000"/>
              </a:lnSpc>
              <a:spcBef>
                <a:spcPts val="0"/>
              </a:spcBef>
              <a:spcAft>
                <a:spcPts val="0"/>
              </a:spcAft>
              <a:buSzPts val="1600"/>
              <a:buFont typeface="Josefin Slab"/>
              <a:buNone/>
              <a:defRPr sz="1600" b="1">
                <a:latin typeface="Josefin Slab"/>
                <a:ea typeface="Josefin Slab"/>
                <a:cs typeface="Josefin Slab"/>
                <a:sym typeface="Josefin Slab"/>
              </a:defRPr>
            </a:lvl2pPr>
            <a:lvl3pPr lvl="2">
              <a:lnSpc>
                <a:spcPct val="100000"/>
              </a:lnSpc>
              <a:spcBef>
                <a:spcPts val="0"/>
              </a:spcBef>
              <a:spcAft>
                <a:spcPts val="0"/>
              </a:spcAft>
              <a:buSzPts val="1600"/>
              <a:buFont typeface="Josefin Slab"/>
              <a:buNone/>
              <a:defRPr sz="1600" b="1">
                <a:latin typeface="Josefin Slab"/>
                <a:ea typeface="Josefin Slab"/>
                <a:cs typeface="Josefin Slab"/>
                <a:sym typeface="Josefin Slab"/>
              </a:defRPr>
            </a:lvl3pPr>
            <a:lvl4pPr lvl="3">
              <a:lnSpc>
                <a:spcPct val="100000"/>
              </a:lnSpc>
              <a:spcBef>
                <a:spcPts val="0"/>
              </a:spcBef>
              <a:spcAft>
                <a:spcPts val="0"/>
              </a:spcAft>
              <a:buSzPts val="1600"/>
              <a:buFont typeface="Josefin Slab"/>
              <a:buNone/>
              <a:defRPr sz="1600" b="1">
                <a:latin typeface="Josefin Slab"/>
                <a:ea typeface="Josefin Slab"/>
                <a:cs typeface="Josefin Slab"/>
                <a:sym typeface="Josefin Slab"/>
              </a:defRPr>
            </a:lvl4pPr>
            <a:lvl5pPr lvl="4">
              <a:lnSpc>
                <a:spcPct val="100000"/>
              </a:lnSpc>
              <a:spcBef>
                <a:spcPts val="0"/>
              </a:spcBef>
              <a:spcAft>
                <a:spcPts val="0"/>
              </a:spcAft>
              <a:buSzPts val="1600"/>
              <a:buFont typeface="Josefin Slab"/>
              <a:buNone/>
              <a:defRPr sz="1600" b="1">
                <a:latin typeface="Josefin Slab"/>
                <a:ea typeface="Josefin Slab"/>
                <a:cs typeface="Josefin Slab"/>
                <a:sym typeface="Josefin Slab"/>
              </a:defRPr>
            </a:lvl5pPr>
            <a:lvl6pPr lvl="5">
              <a:lnSpc>
                <a:spcPct val="100000"/>
              </a:lnSpc>
              <a:spcBef>
                <a:spcPts val="0"/>
              </a:spcBef>
              <a:spcAft>
                <a:spcPts val="0"/>
              </a:spcAft>
              <a:buSzPts val="1600"/>
              <a:buFont typeface="Josefin Slab"/>
              <a:buNone/>
              <a:defRPr sz="1600" b="1">
                <a:latin typeface="Josefin Slab"/>
                <a:ea typeface="Josefin Slab"/>
                <a:cs typeface="Josefin Slab"/>
                <a:sym typeface="Josefin Slab"/>
              </a:defRPr>
            </a:lvl6pPr>
            <a:lvl7pPr lvl="6">
              <a:lnSpc>
                <a:spcPct val="100000"/>
              </a:lnSpc>
              <a:spcBef>
                <a:spcPts val="0"/>
              </a:spcBef>
              <a:spcAft>
                <a:spcPts val="0"/>
              </a:spcAft>
              <a:buSzPts val="1600"/>
              <a:buFont typeface="Josefin Slab"/>
              <a:buNone/>
              <a:defRPr sz="1600" b="1">
                <a:latin typeface="Josefin Slab"/>
                <a:ea typeface="Josefin Slab"/>
                <a:cs typeface="Josefin Slab"/>
                <a:sym typeface="Josefin Slab"/>
              </a:defRPr>
            </a:lvl7pPr>
            <a:lvl8pPr lvl="7">
              <a:lnSpc>
                <a:spcPct val="100000"/>
              </a:lnSpc>
              <a:spcBef>
                <a:spcPts val="0"/>
              </a:spcBef>
              <a:spcAft>
                <a:spcPts val="0"/>
              </a:spcAft>
              <a:buSzPts val="1600"/>
              <a:buFont typeface="Josefin Slab"/>
              <a:buNone/>
              <a:defRPr sz="1600" b="1">
                <a:latin typeface="Josefin Slab"/>
                <a:ea typeface="Josefin Slab"/>
                <a:cs typeface="Josefin Slab"/>
                <a:sym typeface="Josefin Slab"/>
              </a:defRPr>
            </a:lvl8pPr>
            <a:lvl9pPr lvl="8">
              <a:lnSpc>
                <a:spcPct val="100000"/>
              </a:lnSpc>
              <a:spcBef>
                <a:spcPts val="0"/>
              </a:spcBef>
              <a:spcAft>
                <a:spcPts val="0"/>
              </a:spcAft>
              <a:buSzPts val="1600"/>
              <a:buFont typeface="Josefin Slab"/>
              <a:buNone/>
              <a:defRPr sz="1600" b="1">
                <a:latin typeface="Josefin Slab"/>
                <a:ea typeface="Josefin Slab"/>
                <a:cs typeface="Josefin Slab"/>
                <a:sym typeface="Josefin Slab"/>
              </a:defRPr>
            </a:lvl9pPr>
          </a:lstStyle>
          <a:p>
            <a:endParaRPr/>
          </a:p>
        </p:txBody>
      </p:sp>
      <p:sp>
        <p:nvSpPr>
          <p:cNvPr id="217" name="Google Shape;217;g3137bed1299_3_626"/>
          <p:cNvSpPr/>
          <p:nvPr/>
        </p:nvSpPr>
        <p:spPr>
          <a:xfrm>
            <a:off x="1414233" y="1655132"/>
            <a:ext cx="9363600" cy="29709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ullets points">
  <p:cSld name="CUSTOM_3">
    <p:spTree>
      <p:nvGrpSpPr>
        <p:cNvPr id="1" name="Shape 218"/>
        <p:cNvGrpSpPr/>
        <p:nvPr/>
      </p:nvGrpSpPr>
      <p:grpSpPr>
        <a:xfrm>
          <a:off x="0" y="0"/>
          <a:ext cx="0" cy="0"/>
          <a:chOff x="0" y="0"/>
          <a:chExt cx="0" cy="0"/>
        </a:xfrm>
      </p:grpSpPr>
      <p:sp>
        <p:nvSpPr>
          <p:cNvPr id="219" name="Google Shape;219;g3137bed1299_3_635"/>
          <p:cNvSpPr txBox="1">
            <a:spLocks noGrp="1"/>
          </p:cNvSpPr>
          <p:nvPr>
            <p:ph type="subTitle" idx="1"/>
          </p:nvPr>
        </p:nvSpPr>
        <p:spPr>
          <a:xfrm>
            <a:off x="748467" y="2915267"/>
            <a:ext cx="6126300" cy="2488500"/>
          </a:xfrm>
          <a:prstGeom prst="rect">
            <a:avLst/>
          </a:prstGeom>
        </p:spPr>
        <p:txBody>
          <a:bodyPr spcFirstLastPara="1" wrap="square" lIns="121900" tIns="121900" rIns="121900" bIns="121900" anchor="t" anchorCtr="0">
            <a:noAutofit/>
          </a:bodyPr>
          <a:lstStyle>
            <a:lvl1pPr lvl="0" algn="r">
              <a:spcBef>
                <a:spcPts val="0"/>
              </a:spcBef>
              <a:spcAft>
                <a:spcPts val="0"/>
              </a:spcAft>
              <a:buClr>
                <a:schemeClr val="dk1"/>
              </a:buClr>
              <a:buSzPts val="1300"/>
              <a:buFont typeface="Mukta"/>
              <a:buChar char="●"/>
              <a:defRPr>
                <a:solidFill>
                  <a:schemeClr val="dk1"/>
                </a:solidFill>
              </a:defRPr>
            </a:lvl1pPr>
            <a:lvl2pPr lvl="1">
              <a:lnSpc>
                <a:spcPct val="100000"/>
              </a:lnSpc>
              <a:spcBef>
                <a:spcPts val="0"/>
              </a:spcBef>
              <a:spcAft>
                <a:spcPts val="0"/>
              </a:spcAft>
              <a:buClr>
                <a:schemeClr val="dk1"/>
              </a:buClr>
              <a:buSzPts val="1600"/>
              <a:buFont typeface="Mukta"/>
              <a:buChar char="○"/>
              <a:defRPr sz="1600">
                <a:solidFill>
                  <a:schemeClr val="dk1"/>
                </a:solidFill>
              </a:defRPr>
            </a:lvl2pPr>
            <a:lvl3pPr lvl="2">
              <a:lnSpc>
                <a:spcPct val="100000"/>
              </a:lnSpc>
              <a:spcBef>
                <a:spcPts val="0"/>
              </a:spcBef>
              <a:spcAft>
                <a:spcPts val="0"/>
              </a:spcAft>
              <a:buClr>
                <a:schemeClr val="dk1"/>
              </a:buClr>
              <a:buSzPts val="1600"/>
              <a:buFont typeface="Mukta"/>
              <a:buChar char="■"/>
              <a:defRPr sz="1600">
                <a:solidFill>
                  <a:schemeClr val="dk1"/>
                </a:solidFill>
              </a:defRPr>
            </a:lvl3pPr>
            <a:lvl4pPr lvl="3">
              <a:lnSpc>
                <a:spcPct val="100000"/>
              </a:lnSpc>
              <a:spcBef>
                <a:spcPts val="0"/>
              </a:spcBef>
              <a:spcAft>
                <a:spcPts val="0"/>
              </a:spcAft>
              <a:buClr>
                <a:schemeClr val="dk1"/>
              </a:buClr>
              <a:buSzPts val="1600"/>
              <a:buFont typeface="Mukta"/>
              <a:buChar char="●"/>
              <a:defRPr sz="1600">
                <a:solidFill>
                  <a:schemeClr val="dk1"/>
                </a:solidFill>
              </a:defRPr>
            </a:lvl4pPr>
            <a:lvl5pPr lvl="4">
              <a:lnSpc>
                <a:spcPct val="100000"/>
              </a:lnSpc>
              <a:spcBef>
                <a:spcPts val="0"/>
              </a:spcBef>
              <a:spcAft>
                <a:spcPts val="0"/>
              </a:spcAft>
              <a:buClr>
                <a:schemeClr val="dk1"/>
              </a:buClr>
              <a:buSzPts val="1600"/>
              <a:buFont typeface="Mukta"/>
              <a:buChar char="○"/>
              <a:defRPr sz="1600">
                <a:solidFill>
                  <a:schemeClr val="dk1"/>
                </a:solidFill>
              </a:defRPr>
            </a:lvl5pPr>
            <a:lvl6pPr lvl="5">
              <a:lnSpc>
                <a:spcPct val="100000"/>
              </a:lnSpc>
              <a:spcBef>
                <a:spcPts val="0"/>
              </a:spcBef>
              <a:spcAft>
                <a:spcPts val="0"/>
              </a:spcAft>
              <a:buClr>
                <a:schemeClr val="dk1"/>
              </a:buClr>
              <a:buSzPts val="1600"/>
              <a:buFont typeface="Mukta"/>
              <a:buChar char="■"/>
              <a:defRPr sz="1600">
                <a:solidFill>
                  <a:schemeClr val="dk1"/>
                </a:solidFill>
              </a:defRPr>
            </a:lvl6pPr>
            <a:lvl7pPr lvl="6">
              <a:lnSpc>
                <a:spcPct val="100000"/>
              </a:lnSpc>
              <a:spcBef>
                <a:spcPts val="0"/>
              </a:spcBef>
              <a:spcAft>
                <a:spcPts val="0"/>
              </a:spcAft>
              <a:buClr>
                <a:schemeClr val="dk1"/>
              </a:buClr>
              <a:buSzPts val="1600"/>
              <a:buFont typeface="Mukta"/>
              <a:buChar char="●"/>
              <a:defRPr sz="1600">
                <a:solidFill>
                  <a:schemeClr val="dk1"/>
                </a:solidFill>
              </a:defRPr>
            </a:lvl7pPr>
            <a:lvl8pPr lvl="7">
              <a:lnSpc>
                <a:spcPct val="100000"/>
              </a:lnSpc>
              <a:spcBef>
                <a:spcPts val="0"/>
              </a:spcBef>
              <a:spcAft>
                <a:spcPts val="0"/>
              </a:spcAft>
              <a:buClr>
                <a:schemeClr val="dk1"/>
              </a:buClr>
              <a:buSzPts val="1600"/>
              <a:buFont typeface="Mukta"/>
              <a:buChar char="○"/>
              <a:defRPr sz="1600">
                <a:solidFill>
                  <a:schemeClr val="dk1"/>
                </a:solidFill>
              </a:defRPr>
            </a:lvl8pPr>
            <a:lvl9pPr lvl="8">
              <a:lnSpc>
                <a:spcPct val="100000"/>
              </a:lnSpc>
              <a:spcBef>
                <a:spcPts val="0"/>
              </a:spcBef>
              <a:spcAft>
                <a:spcPts val="0"/>
              </a:spcAft>
              <a:buClr>
                <a:schemeClr val="dk1"/>
              </a:buClr>
              <a:buSzPts val="1600"/>
              <a:buFont typeface="Mukta"/>
              <a:buChar char="■"/>
              <a:defRPr sz="1600">
                <a:solidFill>
                  <a:schemeClr val="dk1"/>
                </a:solidFill>
              </a:defRPr>
            </a:lvl9pPr>
          </a:lstStyle>
          <a:p>
            <a:endParaRPr/>
          </a:p>
        </p:txBody>
      </p:sp>
      <p:sp>
        <p:nvSpPr>
          <p:cNvPr id="220" name="Google Shape;220;g3137bed1299_3_635"/>
          <p:cNvSpPr txBox="1">
            <a:spLocks noGrp="1"/>
          </p:cNvSpPr>
          <p:nvPr>
            <p:ph type="title"/>
          </p:nvPr>
        </p:nvSpPr>
        <p:spPr>
          <a:xfrm>
            <a:off x="960000" y="515200"/>
            <a:ext cx="10272000" cy="794400"/>
          </a:xfrm>
          <a:prstGeom prst="rect">
            <a:avLst/>
          </a:prstGeom>
          <a:noFill/>
        </p:spPr>
        <p:txBody>
          <a:bodyPr spcFirstLastPara="1" wrap="square" lIns="121900" tIns="121900" rIns="121900" bIns="121900" anchor="ctr" anchorCtr="0">
            <a:noAutofit/>
          </a:bodyPr>
          <a:lstStyle>
            <a:lvl1pPr lvl="0">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g2d15ef2aa44_0_321"/>
          <p:cNvSpPr/>
          <p:nvPr/>
        </p:nvSpPr>
        <p:spPr>
          <a:xfrm rot="-5400000">
            <a:off x="410850" y="855450"/>
            <a:ext cx="2543100" cy="80220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 name="Google Shape;32;g2d15ef2aa44_0_321"/>
          <p:cNvSpPr txBox="1">
            <a:spLocks noGrp="1"/>
          </p:cNvSpPr>
          <p:nvPr>
            <p:ph type="title"/>
          </p:nvPr>
        </p:nvSpPr>
        <p:spPr>
          <a:xfrm>
            <a:off x="959467" y="5037667"/>
            <a:ext cx="4191600" cy="7392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4800"/>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3" name="Google Shape;33;g2d15ef2aa44_0_321"/>
          <p:cNvSpPr txBox="1">
            <a:spLocks noGrp="1"/>
          </p:cNvSpPr>
          <p:nvPr>
            <p:ph type="title" idx="2"/>
          </p:nvPr>
        </p:nvSpPr>
        <p:spPr>
          <a:xfrm>
            <a:off x="959467" y="3955917"/>
            <a:ext cx="4191600" cy="8433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5300"/>
              <a:buNone/>
              <a:defRPr sz="8000">
                <a:solidFill>
                  <a:schemeClr val="lt1"/>
                </a:solidFill>
              </a:defRPr>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1">
  <p:cSld name="CUSTOM_4">
    <p:spTree>
      <p:nvGrpSpPr>
        <p:cNvPr id="1" name="Shape 221"/>
        <p:cNvGrpSpPr/>
        <p:nvPr/>
      </p:nvGrpSpPr>
      <p:grpSpPr>
        <a:xfrm>
          <a:off x="0" y="0"/>
          <a:ext cx="0" cy="0"/>
          <a:chOff x="0" y="0"/>
          <a:chExt cx="0" cy="0"/>
        </a:xfrm>
      </p:grpSpPr>
      <p:sp>
        <p:nvSpPr>
          <p:cNvPr id="222" name="Google Shape;222;g3137bed1299_3_638"/>
          <p:cNvSpPr txBox="1">
            <a:spLocks noGrp="1"/>
          </p:cNvSpPr>
          <p:nvPr>
            <p:ph type="title"/>
          </p:nvPr>
        </p:nvSpPr>
        <p:spPr>
          <a:xfrm>
            <a:off x="5660867" y="1893633"/>
            <a:ext cx="5135700" cy="2140500"/>
          </a:xfrm>
          <a:prstGeom prst="rect">
            <a:avLst/>
          </a:prstGeom>
        </p:spPr>
        <p:txBody>
          <a:bodyPr spcFirstLastPara="1" wrap="square" lIns="121900" tIns="121900" rIns="121900" bIns="121900" anchor="ctr" anchorCtr="0">
            <a:noAutofit/>
          </a:bodyPr>
          <a:lstStyle>
            <a:lvl1pPr lvl="0" algn="r">
              <a:spcBef>
                <a:spcPts val="0"/>
              </a:spcBef>
              <a:spcAft>
                <a:spcPts val="0"/>
              </a:spcAft>
              <a:buClr>
                <a:schemeClr val="dk2"/>
              </a:buClr>
              <a:buSzPts val="3200"/>
              <a:buNone/>
              <a:defRPr sz="4000">
                <a:solidFill>
                  <a:schemeClr val="dk2"/>
                </a:solidFill>
              </a:defRPr>
            </a:lvl1pPr>
            <a:lvl2pPr lvl="1">
              <a:spcBef>
                <a:spcPts val="0"/>
              </a:spcBef>
              <a:spcAft>
                <a:spcPts val="0"/>
              </a:spcAft>
              <a:buClr>
                <a:schemeClr val="dk2"/>
              </a:buClr>
              <a:buSzPts val="3200"/>
              <a:buNone/>
              <a:defRPr sz="3200">
                <a:solidFill>
                  <a:schemeClr val="dk2"/>
                </a:solidFill>
              </a:defRPr>
            </a:lvl2pPr>
            <a:lvl3pPr lvl="2">
              <a:spcBef>
                <a:spcPts val="0"/>
              </a:spcBef>
              <a:spcAft>
                <a:spcPts val="0"/>
              </a:spcAft>
              <a:buClr>
                <a:schemeClr val="dk2"/>
              </a:buClr>
              <a:buSzPts val="3200"/>
              <a:buNone/>
              <a:defRPr sz="3200">
                <a:solidFill>
                  <a:schemeClr val="dk2"/>
                </a:solidFill>
              </a:defRPr>
            </a:lvl3pPr>
            <a:lvl4pPr lvl="3">
              <a:spcBef>
                <a:spcPts val="0"/>
              </a:spcBef>
              <a:spcAft>
                <a:spcPts val="0"/>
              </a:spcAft>
              <a:buClr>
                <a:schemeClr val="dk2"/>
              </a:buClr>
              <a:buSzPts val="3200"/>
              <a:buNone/>
              <a:defRPr sz="3200">
                <a:solidFill>
                  <a:schemeClr val="dk2"/>
                </a:solidFill>
              </a:defRPr>
            </a:lvl4pPr>
            <a:lvl5pPr lvl="4">
              <a:spcBef>
                <a:spcPts val="0"/>
              </a:spcBef>
              <a:spcAft>
                <a:spcPts val="0"/>
              </a:spcAft>
              <a:buClr>
                <a:schemeClr val="dk2"/>
              </a:buClr>
              <a:buSzPts val="3200"/>
              <a:buNone/>
              <a:defRPr sz="3200">
                <a:solidFill>
                  <a:schemeClr val="dk2"/>
                </a:solidFill>
              </a:defRPr>
            </a:lvl5pPr>
            <a:lvl6pPr lvl="5">
              <a:spcBef>
                <a:spcPts val="0"/>
              </a:spcBef>
              <a:spcAft>
                <a:spcPts val="0"/>
              </a:spcAft>
              <a:buClr>
                <a:schemeClr val="dk2"/>
              </a:buClr>
              <a:buSzPts val="3200"/>
              <a:buNone/>
              <a:defRPr sz="3200">
                <a:solidFill>
                  <a:schemeClr val="dk2"/>
                </a:solidFill>
              </a:defRPr>
            </a:lvl6pPr>
            <a:lvl7pPr lvl="6">
              <a:spcBef>
                <a:spcPts val="0"/>
              </a:spcBef>
              <a:spcAft>
                <a:spcPts val="0"/>
              </a:spcAft>
              <a:buClr>
                <a:schemeClr val="dk2"/>
              </a:buClr>
              <a:buSzPts val="3200"/>
              <a:buNone/>
              <a:defRPr sz="3200">
                <a:solidFill>
                  <a:schemeClr val="dk2"/>
                </a:solidFill>
              </a:defRPr>
            </a:lvl7pPr>
            <a:lvl8pPr lvl="7">
              <a:spcBef>
                <a:spcPts val="0"/>
              </a:spcBef>
              <a:spcAft>
                <a:spcPts val="0"/>
              </a:spcAft>
              <a:buClr>
                <a:schemeClr val="dk2"/>
              </a:buClr>
              <a:buSzPts val="3200"/>
              <a:buNone/>
              <a:defRPr sz="3200">
                <a:solidFill>
                  <a:schemeClr val="dk2"/>
                </a:solidFill>
              </a:defRPr>
            </a:lvl8pPr>
            <a:lvl9pPr lvl="8">
              <a:spcBef>
                <a:spcPts val="0"/>
              </a:spcBef>
              <a:spcAft>
                <a:spcPts val="0"/>
              </a:spcAft>
              <a:buClr>
                <a:schemeClr val="dk2"/>
              </a:buClr>
              <a:buSzPts val="3200"/>
              <a:buNone/>
              <a:defRPr sz="3200">
                <a:solidFill>
                  <a:schemeClr val="dk2"/>
                </a:solidFill>
              </a:defRPr>
            </a:lvl9pPr>
          </a:lstStyle>
          <a:p>
            <a:endParaRPr/>
          </a:p>
        </p:txBody>
      </p:sp>
      <p:sp>
        <p:nvSpPr>
          <p:cNvPr id="223" name="Google Shape;223;g3137bed1299_3_638"/>
          <p:cNvSpPr txBox="1">
            <a:spLocks noGrp="1"/>
          </p:cNvSpPr>
          <p:nvPr>
            <p:ph type="subTitle" idx="1"/>
          </p:nvPr>
        </p:nvSpPr>
        <p:spPr>
          <a:xfrm>
            <a:off x="5661267" y="4109433"/>
            <a:ext cx="5135700" cy="756000"/>
          </a:xfrm>
          <a:prstGeom prst="rect">
            <a:avLst/>
          </a:prstGeom>
        </p:spPr>
        <p:txBody>
          <a:bodyPr spcFirstLastPara="1" wrap="square" lIns="121900" tIns="121900" rIns="121900" bIns="121900" anchor="t" anchorCtr="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224" name="Google Shape;224;g3137bed1299_3_638"/>
          <p:cNvSpPr/>
          <p:nvPr/>
        </p:nvSpPr>
        <p:spPr>
          <a:xfrm>
            <a:off x="2072867" y="374000"/>
            <a:ext cx="4023300" cy="61101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p:cSld name="CUSTOM_5">
    <p:spTree>
      <p:nvGrpSpPr>
        <p:cNvPr id="1" name="Shape 225"/>
        <p:cNvGrpSpPr/>
        <p:nvPr/>
      </p:nvGrpSpPr>
      <p:grpSpPr>
        <a:xfrm>
          <a:off x="0" y="0"/>
          <a:ext cx="0" cy="0"/>
          <a:chOff x="0" y="0"/>
          <a:chExt cx="0" cy="0"/>
        </a:xfrm>
      </p:grpSpPr>
      <p:sp>
        <p:nvSpPr>
          <p:cNvPr id="226" name="Google Shape;226;g3137bed1299_3_642"/>
          <p:cNvSpPr txBox="1">
            <a:spLocks noGrp="1"/>
          </p:cNvSpPr>
          <p:nvPr>
            <p:ph type="title" hasCustomPrompt="1"/>
          </p:nvPr>
        </p:nvSpPr>
        <p:spPr>
          <a:xfrm>
            <a:off x="1032200" y="4025667"/>
            <a:ext cx="2713500" cy="621600"/>
          </a:xfrm>
          <a:prstGeom prst="rect">
            <a:avLst/>
          </a:prstGeom>
        </p:spPr>
        <p:txBody>
          <a:bodyPr spcFirstLastPara="1" wrap="square" lIns="121900" tIns="121900" rIns="121900" bIns="121900" anchor="ctr" anchorCtr="0">
            <a:noAutofit/>
          </a:bodyPr>
          <a:lstStyle>
            <a:lvl1pPr lvl="0" algn="ctr">
              <a:spcBef>
                <a:spcPts val="0"/>
              </a:spcBef>
              <a:spcAft>
                <a:spcPts val="0"/>
              </a:spcAft>
              <a:buClr>
                <a:schemeClr val="dk2"/>
              </a:buClr>
              <a:buSzPts val="2700"/>
              <a:buNone/>
              <a:defRPr sz="4800">
                <a:solidFill>
                  <a:schemeClr val="dk2"/>
                </a:solidFill>
              </a:defRPr>
            </a:lvl1pPr>
            <a:lvl2pPr lvl="1" algn="ctr">
              <a:spcBef>
                <a:spcPts val="0"/>
              </a:spcBef>
              <a:spcAft>
                <a:spcPts val="0"/>
              </a:spcAft>
              <a:buClr>
                <a:schemeClr val="dk2"/>
              </a:buClr>
              <a:buSzPts val="2700"/>
              <a:buNone/>
              <a:defRPr sz="2700">
                <a:solidFill>
                  <a:schemeClr val="dk2"/>
                </a:solidFill>
              </a:defRPr>
            </a:lvl2pPr>
            <a:lvl3pPr lvl="2" algn="ctr">
              <a:spcBef>
                <a:spcPts val="0"/>
              </a:spcBef>
              <a:spcAft>
                <a:spcPts val="0"/>
              </a:spcAft>
              <a:buClr>
                <a:schemeClr val="dk2"/>
              </a:buClr>
              <a:buSzPts val="2700"/>
              <a:buNone/>
              <a:defRPr sz="2700">
                <a:solidFill>
                  <a:schemeClr val="dk2"/>
                </a:solidFill>
              </a:defRPr>
            </a:lvl3pPr>
            <a:lvl4pPr lvl="3" algn="ctr">
              <a:spcBef>
                <a:spcPts val="0"/>
              </a:spcBef>
              <a:spcAft>
                <a:spcPts val="0"/>
              </a:spcAft>
              <a:buClr>
                <a:schemeClr val="dk2"/>
              </a:buClr>
              <a:buSzPts val="2700"/>
              <a:buNone/>
              <a:defRPr sz="2700">
                <a:solidFill>
                  <a:schemeClr val="dk2"/>
                </a:solidFill>
              </a:defRPr>
            </a:lvl4pPr>
            <a:lvl5pPr lvl="4" algn="ctr">
              <a:spcBef>
                <a:spcPts val="0"/>
              </a:spcBef>
              <a:spcAft>
                <a:spcPts val="0"/>
              </a:spcAft>
              <a:buClr>
                <a:schemeClr val="dk2"/>
              </a:buClr>
              <a:buSzPts val="2700"/>
              <a:buNone/>
              <a:defRPr sz="2700">
                <a:solidFill>
                  <a:schemeClr val="dk2"/>
                </a:solidFill>
              </a:defRPr>
            </a:lvl5pPr>
            <a:lvl6pPr lvl="5" algn="ctr">
              <a:spcBef>
                <a:spcPts val="0"/>
              </a:spcBef>
              <a:spcAft>
                <a:spcPts val="0"/>
              </a:spcAft>
              <a:buClr>
                <a:schemeClr val="dk2"/>
              </a:buClr>
              <a:buSzPts val="2700"/>
              <a:buNone/>
              <a:defRPr sz="2700">
                <a:solidFill>
                  <a:schemeClr val="dk2"/>
                </a:solidFill>
              </a:defRPr>
            </a:lvl6pPr>
            <a:lvl7pPr lvl="6" algn="ctr">
              <a:spcBef>
                <a:spcPts val="0"/>
              </a:spcBef>
              <a:spcAft>
                <a:spcPts val="0"/>
              </a:spcAft>
              <a:buClr>
                <a:schemeClr val="dk2"/>
              </a:buClr>
              <a:buSzPts val="2700"/>
              <a:buNone/>
              <a:defRPr sz="2700">
                <a:solidFill>
                  <a:schemeClr val="dk2"/>
                </a:solidFill>
              </a:defRPr>
            </a:lvl7pPr>
            <a:lvl8pPr lvl="7" algn="ctr">
              <a:spcBef>
                <a:spcPts val="0"/>
              </a:spcBef>
              <a:spcAft>
                <a:spcPts val="0"/>
              </a:spcAft>
              <a:buClr>
                <a:schemeClr val="dk2"/>
              </a:buClr>
              <a:buSzPts val="2700"/>
              <a:buNone/>
              <a:defRPr sz="2700">
                <a:solidFill>
                  <a:schemeClr val="dk2"/>
                </a:solidFill>
              </a:defRPr>
            </a:lvl8pPr>
            <a:lvl9pPr lvl="8" algn="ctr">
              <a:spcBef>
                <a:spcPts val="0"/>
              </a:spcBef>
              <a:spcAft>
                <a:spcPts val="0"/>
              </a:spcAft>
              <a:buClr>
                <a:schemeClr val="dk2"/>
              </a:buClr>
              <a:buSzPts val="2700"/>
              <a:buNone/>
              <a:defRPr sz="2700">
                <a:solidFill>
                  <a:schemeClr val="dk2"/>
                </a:solidFill>
              </a:defRPr>
            </a:lvl9pPr>
          </a:lstStyle>
          <a:p>
            <a:r>
              <a:t>xx%</a:t>
            </a:r>
          </a:p>
        </p:txBody>
      </p:sp>
      <p:sp>
        <p:nvSpPr>
          <p:cNvPr id="227" name="Google Shape;227;g3137bed1299_3_642"/>
          <p:cNvSpPr txBox="1">
            <a:spLocks noGrp="1"/>
          </p:cNvSpPr>
          <p:nvPr>
            <p:ph type="subTitle" idx="1"/>
          </p:nvPr>
        </p:nvSpPr>
        <p:spPr>
          <a:xfrm>
            <a:off x="1032200" y="4662866"/>
            <a:ext cx="2713500" cy="6240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28" name="Google Shape;228;g3137bed1299_3_642"/>
          <p:cNvSpPr txBox="1">
            <a:spLocks noGrp="1"/>
          </p:cNvSpPr>
          <p:nvPr>
            <p:ph type="title" idx="2" hasCustomPrompt="1"/>
          </p:nvPr>
        </p:nvSpPr>
        <p:spPr>
          <a:xfrm>
            <a:off x="6124967" y="4037117"/>
            <a:ext cx="2713500" cy="621600"/>
          </a:xfrm>
          <a:prstGeom prst="rect">
            <a:avLst/>
          </a:prstGeom>
        </p:spPr>
        <p:txBody>
          <a:bodyPr spcFirstLastPara="1" wrap="square" lIns="121900" tIns="121900" rIns="121900" bIns="121900" anchor="ctr" anchorCtr="0">
            <a:noAutofit/>
          </a:bodyPr>
          <a:lstStyle>
            <a:lvl1pPr lvl="0" algn="ctr">
              <a:spcBef>
                <a:spcPts val="0"/>
              </a:spcBef>
              <a:spcAft>
                <a:spcPts val="0"/>
              </a:spcAft>
              <a:buClr>
                <a:schemeClr val="dk2"/>
              </a:buClr>
              <a:buSzPts val="2700"/>
              <a:buNone/>
              <a:defRPr sz="4800">
                <a:solidFill>
                  <a:schemeClr val="dk2"/>
                </a:solidFill>
              </a:defRPr>
            </a:lvl1pPr>
            <a:lvl2pPr lvl="1" algn="ctr">
              <a:spcBef>
                <a:spcPts val="0"/>
              </a:spcBef>
              <a:spcAft>
                <a:spcPts val="0"/>
              </a:spcAft>
              <a:buClr>
                <a:schemeClr val="dk2"/>
              </a:buClr>
              <a:buSzPts val="2700"/>
              <a:buNone/>
              <a:defRPr sz="2700">
                <a:solidFill>
                  <a:schemeClr val="dk2"/>
                </a:solidFill>
              </a:defRPr>
            </a:lvl2pPr>
            <a:lvl3pPr lvl="2" algn="ctr">
              <a:spcBef>
                <a:spcPts val="0"/>
              </a:spcBef>
              <a:spcAft>
                <a:spcPts val="0"/>
              </a:spcAft>
              <a:buClr>
                <a:schemeClr val="dk2"/>
              </a:buClr>
              <a:buSzPts val="2700"/>
              <a:buNone/>
              <a:defRPr sz="2700">
                <a:solidFill>
                  <a:schemeClr val="dk2"/>
                </a:solidFill>
              </a:defRPr>
            </a:lvl3pPr>
            <a:lvl4pPr lvl="3" algn="ctr">
              <a:spcBef>
                <a:spcPts val="0"/>
              </a:spcBef>
              <a:spcAft>
                <a:spcPts val="0"/>
              </a:spcAft>
              <a:buClr>
                <a:schemeClr val="dk2"/>
              </a:buClr>
              <a:buSzPts val="2700"/>
              <a:buNone/>
              <a:defRPr sz="2700">
                <a:solidFill>
                  <a:schemeClr val="dk2"/>
                </a:solidFill>
              </a:defRPr>
            </a:lvl4pPr>
            <a:lvl5pPr lvl="4" algn="ctr">
              <a:spcBef>
                <a:spcPts val="0"/>
              </a:spcBef>
              <a:spcAft>
                <a:spcPts val="0"/>
              </a:spcAft>
              <a:buClr>
                <a:schemeClr val="dk2"/>
              </a:buClr>
              <a:buSzPts val="2700"/>
              <a:buNone/>
              <a:defRPr sz="2700">
                <a:solidFill>
                  <a:schemeClr val="dk2"/>
                </a:solidFill>
              </a:defRPr>
            </a:lvl5pPr>
            <a:lvl6pPr lvl="5" algn="ctr">
              <a:spcBef>
                <a:spcPts val="0"/>
              </a:spcBef>
              <a:spcAft>
                <a:spcPts val="0"/>
              </a:spcAft>
              <a:buClr>
                <a:schemeClr val="dk2"/>
              </a:buClr>
              <a:buSzPts val="2700"/>
              <a:buNone/>
              <a:defRPr sz="2700">
                <a:solidFill>
                  <a:schemeClr val="dk2"/>
                </a:solidFill>
              </a:defRPr>
            </a:lvl6pPr>
            <a:lvl7pPr lvl="6" algn="ctr">
              <a:spcBef>
                <a:spcPts val="0"/>
              </a:spcBef>
              <a:spcAft>
                <a:spcPts val="0"/>
              </a:spcAft>
              <a:buClr>
                <a:schemeClr val="dk2"/>
              </a:buClr>
              <a:buSzPts val="2700"/>
              <a:buNone/>
              <a:defRPr sz="2700">
                <a:solidFill>
                  <a:schemeClr val="dk2"/>
                </a:solidFill>
              </a:defRPr>
            </a:lvl7pPr>
            <a:lvl8pPr lvl="7" algn="ctr">
              <a:spcBef>
                <a:spcPts val="0"/>
              </a:spcBef>
              <a:spcAft>
                <a:spcPts val="0"/>
              </a:spcAft>
              <a:buClr>
                <a:schemeClr val="dk2"/>
              </a:buClr>
              <a:buSzPts val="2700"/>
              <a:buNone/>
              <a:defRPr sz="2700">
                <a:solidFill>
                  <a:schemeClr val="dk2"/>
                </a:solidFill>
              </a:defRPr>
            </a:lvl8pPr>
            <a:lvl9pPr lvl="8" algn="ctr">
              <a:spcBef>
                <a:spcPts val="0"/>
              </a:spcBef>
              <a:spcAft>
                <a:spcPts val="0"/>
              </a:spcAft>
              <a:buClr>
                <a:schemeClr val="dk2"/>
              </a:buClr>
              <a:buSzPts val="2700"/>
              <a:buNone/>
              <a:defRPr sz="2700">
                <a:solidFill>
                  <a:schemeClr val="dk2"/>
                </a:solidFill>
              </a:defRPr>
            </a:lvl9pPr>
          </a:lstStyle>
          <a:p>
            <a:r>
              <a:t>xx%</a:t>
            </a:r>
          </a:p>
        </p:txBody>
      </p:sp>
      <p:sp>
        <p:nvSpPr>
          <p:cNvPr id="229" name="Google Shape;229;g3137bed1299_3_642"/>
          <p:cNvSpPr txBox="1">
            <a:spLocks noGrp="1"/>
          </p:cNvSpPr>
          <p:nvPr>
            <p:ph type="subTitle" idx="3"/>
          </p:nvPr>
        </p:nvSpPr>
        <p:spPr>
          <a:xfrm>
            <a:off x="6124967" y="4674316"/>
            <a:ext cx="2713500" cy="6240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30" name="Google Shape;230;g3137bed1299_3_642"/>
          <p:cNvSpPr txBox="1">
            <a:spLocks noGrp="1"/>
          </p:cNvSpPr>
          <p:nvPr>
            <p:ph type="title" idx="4"/>
          </p:nvPr>
        </p:nvSpPr>
        <p:spPr>
          <a:xfrm>
            <a:off x="960000" y="515200"/>
            <a:ext cx="10272000" cy="794400"/>
          </a:xfrm>
          <a:prstGeom prst="rect">
            <a:avLst/>
          </a:prstGeom>
          <a:noFill/>
        </p:spPr>
        <p:txBody>
          <a:bodyPr spcFirstLastPara="1" wrap="square" lIns="121900" tIns="121900" rIns="121900" bIns="121900" anchor="ctr" anchorCtr="0">
            <a:noAutofit/>
          </a:bodyPr>
          <a:lstStyle>
            <a:lvl1pPr lvl="0">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231" name="Google Shape;231;g3137bed1299_3_642"/>
          <p:cNvSpPr/>
          <p:nvPr/>
        </p:nvSpPr>
        <p:spPr>
          <a:xfrm>
            <a:off x="1483900" y="1495967"/>
            <a:ext cx="2179500" cy="46419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2" name="Google Shape;232;g3137bed1299_3_642"/>
          <p:cNvSpPr/>
          <p:nvPr/>
        </p:nvSpPr>
        <p:spPr>
          <a:xfrm>
            <a:off x="6576667" y="1495967"/>
            <a:ext cx="2179500" cy="46419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33"/>
        <p:cNvGrpSpPr/>
        <p:nvPr/>
      </p:nvGrpSpPr>
      <p:grpSpPr>
        <a:xfrm>
          <a:off x="0" y="0"/>
          <a:ext cx="0" cy="0"/>
          <a:chOff x="0" y="0"/>
          <a:chExt cx="0" cy="0"/>
        </a:xfrm>
      </p:grpSpPr>
      <p:sp>
        <p:nvSpPr>
          <p:cNvPr id="234" name="Google Shape;234;g3137bed1299_3_650"/>
          <p:cNvSpPr/>
          <p:nvPr/>
        </p:nvSpPr>
        <p:spPr>
          <a:xfrm>
            <a:off x="6862467" y="0"/>
            <a:ext cx="4635300" cy="70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5" name="Google Shape;235;g3137bed1299_3_650"/>
          <p:cNvSpPr txBox="1">
            <a:spLocks noGrp="1"/>
          </p:cNvSpPr>
          <p:nvPr>
            <p:ph type="subTitle" idx="1"/>
          </p:nvPr>
        </p:nvSpPr>
        <p:spPr>
          <a:xfrm>
            <a:off x="7128067" y="2135583"/>
            <a:ext cx="4104000" cy="13305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a:solidFill>
                  <a:schemeClr val="lt1"/>
                </a:solidFill>
              </a:defRPr>
            </a:lvl2pPr>
            <a:lvl3pPr lvl="2" algn="ctr">
              <a:lnSpc>
                <a:spcPct val="100000"/>
              </a:lnSpc>
              <a:spcBef>
                <a:spcPts val="0"/>
              </a:spcBef>
              <a:spcAft>
                <a:spcPts val="0"/>
              </a:spcAft>
              <a:buClr>
                <a:schemeClr val="lt1"/>
              </a:buClr>
              <a:buSzPts val="1900"/>
              <a:buNone/>
              <a:defRPr>
                <a:solidFill>
                  <a:schemeClr val="lt1"/>
                </a:solidFill>
              </a:defRPr>
            </a:lvl3pPr>
            <a:lvl4pPr lvl="3" algn="ctr">
              <a:lnSpc>
                <a:spcPct val="100000"/>
              </a:lnSpc>
              <a:spcBef>
                <a:spcPts val="0"/>
              </a:spcBef>
              <a:spcAft>
                <a:spcPts val="0"/>
              </a:spcAft>
              <a:buClr>
                <a:schemeClr val="lt1"/>
              </a:buClr>
              <a:buSzPts val="1900"/>
              <a:buNone/>
              <a:defRPr>
                <a:solidFill>
                  <a:schemeClr val="lt1"/>
                </a:solidFill>
              </a:defRPr>
            </a:lvl4pPr>
            <a:lvl5pPr lvl="4" algn="ctr">
              <a:lnSpc>
                <a:spcPct val="100000"/>
              </a:lnSpc>
              <a:spcBef>
                <a:spcPts val="0"/>
              </a:spcBef>
              <a:spcAft>
                <a:spcPts val="0"/>
              </a:spcAft>
              <a:buClr>
                <a:schemeClr val="lt1"/>
              </a:buClr>
              <a:buSzPts val="1900"/>
              <a:buNone/>
              <a:defRPr>
                <a:solidFill>
                  <a:schemeClr val="lt1"/>
                </a:solidFill>
              </a:defRPr>
            </a:lvl5pPr>
            <a:lvl6pPr lvl="5" algn="ctr">
              <a:lnSpc>
                <a:spcPct val="100000"/>
              </a:lnSpc>
              <a:spcBef>
                <a:spcPts val="0"/>
              </a:spcBef>
              <a:spcAft>
                <a:spcPts val="0"/>
              </a:spcAft>
              <a:buClr>
                <a:schemeClr val="lt1"/>
              </a:buClr>
              <a:buSzPts val="1900"/>
              <a:buNone/>
              <a:defRPr>
                <a:solidFill>
                  <a:schemeClr val="lt1"/>
                </a:solidFill>
              </a:defRPr>
            </a:lvl6pPr>
            <a:lvl7pPr lvl="6" algn="ctr">
              <a:lnSpc>
                <a:spcPct val="100000"/>
              </a:lnSpc>
              <a:spcBef>
                <a:spcPts val="0"/>
              </a:spcBef>
              <a:spcAft>
                <a:spcPts val="0"/>
              </a:spcAft>
              <a:buClr>
                <a:schemeClr val="lt1"/>
              </a:buClr>
              <a:buSzPts val="1900"/>
              <a:buNone/>
              <a:defRPr>
                <a:solidFill>
                  <a:schemeClr val="lt1"/>
                </a:solidFill>
              </a:defRPr>
            </a:lvl7pPr>
            <a:lvl8pPr lvl="7" algn="ctr">
              <a:lnSpc>
                <a:spcPct val="100000"/>
              </a:lnSpc>
              <a:spcBef>
                <a:spcPts val="0"/>
              </a:spcBef>
              <a:spcAft>
                <a:spcPts val="0"/>
              </a:spcAft>
              <a:buClr>
                <a:schemeClr val="lt1"/>
              </a:buClr>
              <a:buSzPts val="1900"/>
              <a:buNone/>
              <a:defRPr>
                <a:solidFill>
                  <a:schemeClr val="lt1"/>
                </a:solidFill>
              </a:defRPr>
            </a:lvl8pPr>
            <a:lvl9pPr lvl="8" algn="ctr">
              <a:lnSpc>
                <a:spcPct val="100000"/>
              </a:lnSpc>
              <a:spcBef>
                <a:spcPts val="0"/>
              </a:spcBef>
              <a:spcAft>
                <a:spcPts val="0"/>
              </a:spcAft>
              <a:buClr>
                <a:schemeClr val="lt1"/>
              </a:buClr>
              <a:buSzPts val="1900"/>
              <a:buNone/>
              <a:defRPr>
                <a:solidFill>
                  <a:schemeClr val="lt1"/>
                </a:solidFill>
              </a:defRPr>
            </a:lvl9pPr>
          </a:lstStyle>
          <a:p>
            <a:endParaRPr/>
          </a:p>
        </p:txBody>
      </p:sp>
      <p:sp>
        <p:nvSpPr>
          <p:cNvPr id="236" name="Google Shape;236;g3137bed1299_3_650"/>
          <p:cNvSpPr txBox="1">
            <a:spLocks noGrp="1"/>
          </p:cNvSpPr>
          <p:nvPr>
            <p:ph type="title"/>
          </p:nvPr>
        </p:nvSpPr>
        <p:spPr>
          <a:xfrm>
            <a:off x="7124467" y="559131"/>
            <a:ext cx="4107600" cy="792300"/>
          </a:xfrm>
          <a:prstGeom prst="rect">
            <a:avLst/>
          </a:prstGeom>
        </p:spPr>
        <p:txBody>
          <a:bodyPr spcFirstLastPara="1" wrap="square" lIns="121900" tIns="121900" rIns="121900" bIns="121900" anchor="ctr" anchorCtr="0">
            <a:noAutofit/>
          </a:bodyPr>
          <a:lstStyle>
            <a:lvl1pPr marL="0" marR="0" lvl="0" indent="0" algn="ctr">
              <a:lnSpc>
                <a:spcPct val="100000"/>
              </a:lnSpc>
              <a:spcBef>
                <a:spcPts val="0"/>
              </a:spcBef>
              <a:spcAft>
                <a:spcPts val="0"/>
              </a:spcAft>
              <a:buClr>
                <a:schemeClr val="dk2"/>
              </a:buClr>
              <a:buSzPts val="2700"/>
              <a:buNone/>
              <a:defRPr sz="4800">
                <a:solidFill>
                  <a:schemeClr val="lt1"/>
                </a:solidFill>
              </a:defRPr>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237" name="Google Shape;237;g3137bed1299_3_650"/>
          <p:cNvSpPr txBox="1"/>
          <p:nvPr/>
        </p:nvSpPr>
        <p:spPr>
          <a:xfrm>
            <a:off x="6864267" y="4704800"/>
            <a:ext cx="4631700" cy="1200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fr-FR" sz="1600">
                <a:solidFill>
                  <a:schemeClr val="lt1"/>
                </a:solidFill>
                <a:latin typeface="Josefin Slab"/>
                <a:ea typeface="Josefin Slab"/>
                <a:cs typeface="Josefin Slab"/>
                <a:sym typeface="Josefin Slab"/>
              </a:rPr>
              <a:t>CREDITS: This presentation template was created by </a:t>
            </a:r>
            <a:r>
              <a:rPr lang="fr-FR" sz="1600" b="1">
                <a:solidFill>
                  <a:schemeClr val="lt1"/>
                </a:solidFill>
                <a:uFill>
                  <a:noFill/>
                </a:uFill>
                <a:latin typeface="Josefin Slab"/>
                <a:ea typeface="Josefin Slab"/>
                <a:cs typeface="Josefin Slab"/>
                <a:sym typeface="Josefin Slab"/>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fr-FR" sz="1600">
                <a:solidFill>
                  <a:schemeClr val="lt1"/>
                </a:solidFill>
                <a:latin typeface="Josefin Slab"/>
                <a:ea typeface="Josefin Slab"/>
                <a:cs typeface="Josefin Slab"/>
                <a:sym typeface="Josefin Slab"/>
              </a:rPr>
              <a:t>, including icons by </a:t>
            </a:r>
            <a:r>
              <a:rPr lang="fr-FR" sz="1600" b="1">
                <a:solidFill>
                  <a:schemeClr val="lt1"/>
                </a:solidFill>
                <a:uFill>
                  <a:noFill/>
                </a:uFill>
                <a:latin typeface="Josefin Slab"/>
                <a:ea typeface="Josefin Slab"/>
                <a:cs typeface="Josefin Slab"/>
                <a:sym typeface="Josefin Slab"/>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fr-FR" sz="1600">
                <a:solidFill>
                  <a:schemeClr val="lt1"/>
                </a:solidFill>
                <a:latin typeface="Josefin Slab"/>
                <a:ea typeface="Josefin Slab"/>
                <a:cs typeface="Josefin Slab"/>
                <a:sym typeface="Josefin Slab"/>
              </a:rPr>
              <a:t>, and infographics &amp; images by </a:t>
            </a:r>
            <a:r>
              <a:rPr lang="fr-FR" sz="1600" b="1">
                <a:solidFill>
                  <a:schemeClr val="lt1"/>
                </a:solidFill>
                <a:uFill>
                  <a:noFill/>
                </a:uFill>
                <a:latin typeface="Josefin Slab"/>
                <a:ea typeface="Josefin Slab"/>
                <a:cs typeface="Josefin Slab"/>
                <a:sym typeface="Josefin Slab"/>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fr-FR" sz="1600">
                <a:solidFill>
                  <a:schemeClr val="lt1"/>
                </a:solidFill>
                <a:latin typeface="Josefin Slab"/>
                <a:ea typeface="Josefin Slab"/>
                <a:cs typeface="Josefin Slab"/>
                <a:sym typeface="Josefin Slab"/>
              </a:rPr>
              <a:t> </a:t>
            </a:r>
            <a:endParaRPr sz="1600">
              <a:solidFill>
                <a:schemeClr val="lt1"/>
              </a:solidFill>
              <a:latin typeface="Josefin Slab"/>
              <a:ea typeface="Josefin Slab"/>
              <a:cs typeface="Josefin Slab"/>
              <a:sym typeface="Josefin Slab"/>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238"/>
        <p:cNvGrpSpPr/>
        <p:nvPr/>
      </p:nvGrpSpPr>
      <p:grpSpPr>
        <a:xfrm>
          <a:off x="0" y="0"/>
          <a:ext cx="0" cy="0"/>
          <a:chOff x="0" y="0"/>
          <a:chExt cx="0" cy="0"/>
        </a:xfrm>
      </p:grpSpPr>
      <p:sp>
        <p:nvSpPr>
          <p:cNvPr id="239" name="Google Shape;239;g3137bed1299_3_655"/>
          <p:cNvSpPr txBox="1">
            <a:spLocks noGrp="1"/>
          </p:cNvSpPr>
          <p:nvPr>
            <p:ph type="subTitle" idx="1"/>
          </p:nvPr>
        </p:nvSpPr>
        <p:spPr>
          <a:xfrm>
            <a:off x="1066200" y="1976500"/>
            <a:ext cx="4681500" cy="42588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300"/>
              <a:buFont typeface="Mukta"/>
              <a:buChar char="●"/>
              <a:defRPr sz="1600"/>
            </a:lvl1pPr>
            <a:lvl2pPr lvl="1">
              <a:spcBef>
                <a:spcPts val="0"/>
              </a:spcBef>
              <a:spcAft>
                <a:spcPts val="0"/>
              </a:spcAft>
              <a:buClr>
                <a:srgbClr val="754C35"/>
              </a:buClr>
              <a:buSzPts val="1600"/>
              <a:buFont typeface="Mukta"/>
              <a:buChar char="○"/>
              <a:defRPr/>
            </a:lvl2pPr>
            <a:lvl3pPr lvl="2">
              <a:spcBef>
                <a:spcPts val="2100"/>
              </a:spcBef>
              <a:spcAft>
                <a:spcPts val="0"/>
              </a:spcAft>
              <a:buClr>
                <a:srgbClr val="754C35"/>
              </a:buClr>
              <a:buSzPts val="1600"/>
              <a:buFont typeface="Mukta"/>
              <a:buChar char="■"/>
              <a:defRPr/>
            </a:lvl3pPr>
            <a:lvl4pPr lvl="3">
              <a:spcBef>
                <a:spcPts val="2100"/>
              </a:spcBef>
              <a:spcAft>
                <a:spcPts val="0"/>
              </a:spcAft>
              <a:buClr>
                <a:srgbClr val="754C35"/>
              </a:buClr>
              <a:buSzPts val="1600"/>
              <a:buFont typeface="Mukta"/>
              <a:buChar char="●"/>
              <a:defRPr/>
            </a:lvl4pPr>
            <a:lvl5pPr lvl="4">
              <a:spcBef>
                <a:spcPts val="2100"/>
              </a:spcBef>
              <a:spcAft>
                <a:spcPts val="0"/>
              </a:spcAft>
              <a:buClr>
                <a:srgbClr val="754C35"/>
              </a:buClr>
              <a:buSzPts val="1600"/>
              <a:buFont typeface="Mukta"/>
              <a:buChar char="○"/>
              <a:defRPr/>
            </a:lvl5pPr>
            <a:lvl6pPr lvl="5">
              <a:spcBef>
                <a:spcPts val="2100"/>
              </a:spcBef>
              <a:spcAft>
                <a:spcPts val="0"/>
              </a:spcAft>
              <a:buClr>
                <a:srgbClr val="754C35"/>
              </a:buClr>
              <a:buSzPts val="1600"/>
              <a:buFont typeface="Mukta"/>
              <a:buChar char="■"/>
              <a:defRPr/>
            </a:lvl6pPr>
            <a:lvl7pPr lvl="6">
              <a:spcBef>
                <a:spcPts val="2100"/>
              </a:spcBef>
              <a:spcAft>
                <a:spcPts val="0"/>
              </a:spcAft>
              <a:buClr>
                <a:srgbClr val="754C35"/>
              </a:buClr>
              <a:buSzPts val="1600"/>
              <a:buFont typeface="Mukta"/>
              <a:buChar char="●"/>
              <a:defRPr/>
            </a:lvl7pPr>
            <a:lvl8pPr lvl="7">
              <a:spcBef>
                <a:spcPts val="2100"/>
              </a:spcBef>
              <a:spcAft>
                <a:spcPts val="0"/>
              </a:spcAft>
              <a:buClr>
                <a:srgbClr val="754C35"/>
              </a:buClr>
              <a:buSzPts val="1600"/>
              <a:buFont typeface="Mukta"/>
              <a:buChar char="○"/>
              <a:defRPr/>
            </a:lvl8pPr>
            <a:lvl9pPr lvl="8">
              <a:spcBef>
                <a:spcPts val="2100"/>
              </a:spcBef>
              <a:spcAft>
                <a:spcPts val="2100"/>
              </a:spcAft>
              <a:buClr>
                <a:srgbClr val="754C35"/>
              </a:buClr>
              <a:buSzPts val="1600"/>
              <a:buFont typeface="Mukta"/>
              <a:buChar char="■"/>
              <a:defRPr/>
            </a:lvl9pPr>
          </a:lstStyle>
          <a:p>
            <a:endParaRPr/>
          </a:p>
        </p:txBody>
      </p:sp>
      <p:sp>
        <p:nvSpPr>
          <p:cNvPr id="240" name="Google Shape;240;g3137bed1299_3_655"/>
          <p:cNvSpPr txBox="1">
            <a:spLocks noGrp="1"/>
          </p:cNvSpPr>
          <p:nvPr>
            <p:ph type="title"/>
          </p:nvPr>
        </p:nvSpPr>
        <p:spPr>
          <a:xfrm>
            <a:off x="960000" y="512064"/>
            <a:ext cx="10272000" cy="794400"/>
          </a:xfrm>
          <a:prstGeom prst="rect">
            <a:avLst/>
          </a:prstGeom>
          <a:noFill/>
        </p:spPr>
        <p:txBody>
          <a:bodyPr spcFirstLastPara="1" wrap="square" lIns="121900" tIns="121900" rIns="121900" bIns="121900" anchor="ctr" anchorCtr="0">
            <a:noAutofit/>
          </a:bodyPr>
          <a:lstStyle>
            <a:lvl1pPr lvl="0">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241" name="Google Shape;241;g3137bed1299_3_655"/>
          <p:cNvSpPr txBox="1">
            <a:spLocks noGrp="1"/>
          </p:cNvSpPr>
          <p:nvPr>
            <p:ph type="subTitle" idx="2"/>
          </p:nvPr>
        </p:nvSpPr>
        <p:spPr>
          <a:xfrm>
            <a:off x="1012100" y="1536833"/>
            <a:ext cx="4681500" cy="463200"/>
          </a:xfrm>
          <a:prstGeom prst="rect">
            <a:avLst/>
          </a:prstGeom>
        </p:spPr>
        <p:txBody>
          <a:bodyPr spcFirstLastPara="1" wrap="square" lIns="121900" tIns="121900" rIns="121900" bIns="121900" anchor="ctr" anchorCtr="0">
            <a:noAutofit/>
          </a:bodyPr>
          <a:lstStyle>
            <a:lvl1pPr marL="0" marR="0" lvl="0" indent="0" algn="l">
              <a:lnSpc>
                <a:spcPct val="115000"/>
              </a:lnSpc>
              <a:spcBef>
                <a:spcPts val="0"/>
              </a:spcBef>
              <a:spcAft>
                <a:spcPts val="0"/>
              </a:spcAft>
              <a:buClr>
                <a:schemeClr val="dk1"/>
              </a:buClr>
              <a:buSzPts val="2700"/>
              <a:buFont typeface="Mukta ExtraBold"/>
              <a:buNone/>
              <a:defRPr sz="2700">
                <a:solidFill>
                  <a:schemeClr val="dk1"/>
                </a:solidFill>
                <a:latin typeface="Mukta ExtraBold"/>
                <a:ea typeface="Mukta ExtraBold"/>
                <a:cs typeface="Mukta ExtraBold"/>
                <a:sym typeface="Mukta ExtraBold"/>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42" name="Google Shape;242;g3137bed1299_3_655"/>
          <p:cNvSpPr/>
          <p:nvPr/>
        </p:nvSpPr>
        <p:spPr>
          <a:xfrm rot="5400000">
            <a:off x="6260733" y="1921500"/>
            <a:ext cx="4322100" cy="37905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1">
  <p:cSld name="CUSTOM_7_1">
    <p:spTree>
      <p:nvGrpSpPr>
        <p:cNvPr id="1" name="Shape 243"/>
        <p:cNvGrpSpPr/>
        <p:nvPr/>
      </p:nvGrpSpPr>
      <p:grpSpPr>
        <a:xfrm>
          <a:off x="0" y="0"/>
          <a:ext cx="0" cy="0"/>
          <a:chOff x="0" y="0"/>
          <a:chExt cx="0" cy="0"/>
        </a:xfrm>
      </p:grpSpPr>
      <p:sp>
        <p:nvSpPr>
          <p:cNvPr id="244" name="Google Shape;244;g3137bed1299_3_660"/>
          <p:cNvSpPr txBox="1">
            <a:spLocks noGrp="1"/>
          </p:cNvSpPr>
          <p:nvPr>
            <p:ph type="subTitle" idx="1"/>
          </p:nvPr>
        </p:nvSpPr>
        <p:spPr>
          <a:xfrm>
            <a:off x="1066200" y="1975104"/>
            <a:ext cx="4681500" cy="42588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dk1"/>
              </a:buClr>
              <a:buSzPts val="1300"/>
              <a:buFont typeface="Mukta"/>
              <a:buChar char="●"/>
              <a:defRPr sz="1600"/>
            </a:lvl1pPr>
            <a:lvl2pPr lvl="1">
              <a:spcBef>
                <a:spcPts val="0"/>
              </a:spcBef>
              <a:spcAft>
                <a:spcPts val="0"/>
              </a:spcAft>
              <a:buClr>
                <a:srgbClr val="754C35"/>
              </a:buClr>
              <a:buSzPts val="1600"/>
              <a:buFont typeface="Mukta"/>
              <a:buChar char="○"/>
              <a:defRPr/>
            </a:lvl2pPr>
            <a:lvl3pPr lvl="2">
              <a:spcBef>
                <a:spcPts val="2100"/>
              </a:spcBef>
              <a:spcAft>
                <a:spcPts val="0"/>
              </a:spcAft>
              <a:buClr>
                <a:srgbClr val="754C35"/>
              </a:buClr>
              <a:buSzPts val="1600"/>
              <a:buFont typeface="Mukta"/>
              <a:buChar char="■"/>
              <a:defRPr/>
            </a:lvl3pPr>
            <a:lvl4pPr lvl="3">
              <a:spcBef>
                <a:spcPts val="2100"/>
              </a:spcBef>
              <a:spcAft>
                <a:spcPts val="0"/>
              </a:spcAft>
              <a:buClr>
                <a:srgbClr val="754C35"/>
              </a:buClr>
              <a:buSzPts val="1600"/>
              <a:buFont typeface="Mukta"/>
              <a:buChar char="●"/>
              <a:defRPr/>
            </a:lvl4pPr>
            <a:lvl5pPr lvl="4">
              <a:spcBef>
                <a:spcPts val="2100"/>
              </a:spcBef>
              <a:spcAft>
                <a:spcPts val="0"/>
              </a:spcAft>
              <a:buClr>
                <a:srgbClr val="754C35"/>
              </a:buClr>
              <a:buSzPts val="1600"/>
              <a:buFont typeface="Mukta"/>
              <a:buChar char="○"/>
              <a:defRPr/>
            </a:lvl5pPr>
            <a:lvl6pPr lvl="5">
              <a:spcBef>
                <a:spcPts val="2100"/>
              </a:spcBef>
              <a:spcAft>
                <a:spcPts val="0"/>
              </a:spcAft>
              <a:buClr>
                <a:srgbClr val="754C35"/>
              </a:buClr>
              <a:buSzPts val="1600"/>
              <a:buFont typeface="Mukta"/>
              <a:buChar char="■"/>
              <a:defRPr/>
            </a:lvl6pPr>
            <a:lvl7pPr lvl="6">
              <a:spcBef>
                <a:spcPts val="2100"/>
              </a:spcBef>
              <a:spcAft>
                <a:spcPts val="0"/>
              </a:spcAft>
              <a:buClr>
                <a:srgbClr val="754C35"/>
              </a:buClr>
              <a:buSzPts val="1600"/>
              <a:buFont typeface="Mukta"/>
              <a:buChar char="●"/>
              <a:defRPr/>
            </a:lvl7pPr>
            <a:lvl8pPr lvl="7">
              <a:spcBef>
                <a:spcPts val="2100"/>
              </a:spcBef>
              <a:spcAft>
                <a:spcPts val="0"/>
              </a:spcAft>
              <a:buClr>
                <a:srgbClr val="754C35"/>
              </a:buClr>
              <a:buSzPts val="1600"/>
              <a:buFont typeface="Mukta"/>
              <a:buChar char="○"/>
              <a:defRPr/>
            </a:lvl8pPr>
            <a:lvl9pPr lvl="8">
              <a:spcBef>
                <a:spcPts val="2100"/>
              </a:spcBef>
              <a:spcAft>
                <a:spcPts val="2100"/>
              </a:spcAft>
              <a:buClr>
                <a:srgbClr val="754C35"/>
              </a:buClr>
              <a:buSzPts val="1600"/>
              <a:buFont typeface="Mukta"/>
              <a:buChar char="■"/>
              <a:defRPr/>
            </a:lvl9pPr>
          </a:lstStyle>
          <a:p>
            <a:endParaRPr/>
          </a:p>
        </p:txBody>
      </p:sp>
      <p:sp>
        <p:nvSpPr>
          <p:cNvPr id="245" name="Google Shape;245;g3137bed1299_3_660"/>
          <p:cNvSpPr txBox="1">
            <a:spLocks noGrp="1"/>
          </p:cNvSpPr>
          <p:nvPr>
            <p:ph type="subTitle" idx="2"/>
          </p:nvPr>
        </p:nvSpPr>
        <p:spPr>
          <a:xfrm>
            <a:off x="6548400" y="1975100"/>
            <a:ext cx="4683600" cy="42588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dk1"/>
              </a:buClr>
              <a:buSzPts val="1300"/>
              <a:buFont typeface="Mukta"/>
              <a:buChar char="●"/>
              <a:defRPr sz="1600"/>
            </a:lvl1pPr>
            <a:lvl2pPr lvl="1">
              <a:spcBef>
                <a:spcPts val="0"/>
              </a:spcBef>
              <a:spcAft>
                <a:spcPts val="0"/>
              </a:spcAft>
              <a:buClr>
                <a:srgbClr val="754C35"/>
              </a:buClr>
              <a:buSzPts val="1600"/>
              <a:buFont typeface="Mukta"/>
              <a:buChar char="○"/>
              <a:defRPr/>
            </a:lvl2pPr>
            <a:lvl3pPr lvl="2">
              <a:spcBef>
                <a:spcPts val="2100"/>
              </a:spcBef>
              <a:spcAft>
                <a:spcPts val="0"/>
              </a:spcAft>
              <a:buClr>
                <a:srgbClr val="754C35"/>
              </a:buClr>
              <a:buSzPts val="1600"/>
              <a:buFont typeface="Mukta"/>
              <a:buChar char="■"/>
              <a:defRPr/>
            </a:lvl3pPr>
            <a:lvl4pPr lvl="3">
              <a:spcBef>
                <a:spcPts val="2100"/>
              </a:spcBef>
              <a:spcAft>
                <a:spcPts val="0"/>
              </a:spcAft>
              <a:buClr>
                <a:srgbClr val="754C35"/>
              </a:buClr>
              <a:buSzPts val="1600"/>
              <a:buFont typeface="Mukta"/>
              <a:buChar char="●"/>
              <a:defRPr/>
            </a:lvl4pPr>
            <a:lvl5pPr lvl="4">
              <a:spcBef>
                <a:spcPts val="2100"/>
              </a:spcBef>
              <a:spcAft>
                <a:spcPts val="0"/>
              </a:spcAft>
              <a:buClr>
                <a:srgbClr val="754C35"/>
              </a:buClr>
              <a:buSzPts val="1600"/>
              <a:buFont typeface="Mukta"/>
              <a:buChar char="○"/>
              <a:defRPr/>
            </a:lvl5pPr>
            <a:lvl6pPr lvl="5">
              <a:spcBef>
                <a:spcPts val="2100"/>
              </a:spcBef>
              <a:spcAft>
                <a:spcPts val="0"/>
              </a:spcAft>
              <a:buClr>
                <a:srgbClr val="754C35"/>
              </a:buClr>
              <a:buSzPts val="1600"/>
              <a:buFont typeface="Mukta"/>
              <a:buChar char="■"/>
              <a:defRPr/>
            </a:lvl6pPr>
            <a:lvl7pPr lvl="6">
              <a:spcBef>
                <a:spcPts val="2100"/>
              </a:spcBef>
              <a:spcAft>
                <a:spcPts val="0"/>
              </a:spcAft>
              <a:buClr>
                <a:srgbClr val="754C35"/>
              </a:buClr>
              <a:buSzPts val="1600"/>
              <a:buFont typeface="Mukta"/>
              <a:buChar char="●"/>
              <a:defRPr/>
            </a:lvl7pPr>
            <a:lvl8pPr lvl="7">
              <a:spcBef>
                <a:spcPts val="2100"/>
              </a:spcBef>
              <a:spcAft>
                <a:spcPts val="0"/>
              </a:spcAft>
              <a:buClr>
                <a:srgbClr val="754C35"/>
              </a:buClr>
              <a:buSzPts val="1600"/>
              <a:buFont typeface="Mukta"/>
              <a:buChar char="○"/>
              <a:defRPr/>
            </a:lvl8pPr>
            <a:lvl9pPr lvl="8">
              <a:spcBef>
                <a:spcPts val="2100"/>
              </a:spcBef>
              <a:spcAft>
                <a:spcPts val="2100"/>
              </a:spcAft>
              <a:buClr>
                <a:srgbClr val="754C35"/>
              </a:buClr>
              <a:buSzPts val="1600"/>
              <a:buFont typeface="Mukta"/>
              <a:buChar char="■"/>
              <a:defRPr/>
            </a:lvl9pPr>
          </a:lstStyle>
          <a:p>
            <a:endParaRPr/>
          </a:p>
        </p:txBody>
      </p:sp>
      <p:sp>
        <p:nvSpPr>
          <p:cNvPr id="246" name="Google Shape;246;g3137bed1299_3_660"/>
          <p:cNvSpPr txBox="1">
            <a:spLocks noGrp="1"/>
          </p:cNvSpPr>
          <p:nvPr>
            <p:ph type="title"/>
          </p:nvPr>
        </p:nvSpPr>
        <p:spPr>
          <a:xfrm>
            <a:off x="960000" y="512064"/>
            <a:ext cx="10272000" cy="794400"/>
          </a:xfrm>
          <a:prstGeom prst="rect">
            <a:avLst/>
          </a:prstGeom>
          <a:noFill/>
        </p:spPr>
        <p:txBody>
          <a:bodyPr spcFirstLastPara="1" wrap="square" lIns="121900" tIns="121900" rIns="121900" bIns="121900" anchor="ctr" anchorCtr="0">
            <a:noAutofit/>
          </a:bodyPr>
          <a:lstStyle>
            <a:lvl1pPr lvl="0">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247" name="Google Shape;247;g3137bed1299_3_660"/>
          <p:cNvSpPr txBox="1">
            <a:spLocks noGrp="1"/>
          </p:cNvSpPr>
          <p:nvPr>
            <p:ph type="subTitle" idx="3"/>
          </p:nvPr>
        </p:nvSpPr>
        <p:spPr>
          <a:xfrm>
            <a:off x="1012100" y="1536833"/>
            <a:ext cx="4681500" cy="463200"/>
          </a:xfrm>
          <a:prstGeom prst="rect">
            <a:avLst/>
          </a:prstGeom>
        </p:spPr>
        <p:txBody>
          <a:bodyPr spcFirstLastPara="1" wrap="square" lIns="121900" tIns="121900" rIns="121900" bIns="121900" anchor="ctr" anchorCtr="0">
            <a:noAutofit/>
          </a:bodyPr>
          <a:lstStyle>
            <a:lvl1pPr marL="0" marR="0" lvl="0" indent="0" algn="l">
              <a:lnSpc>
                <a:spcPct val="115000"/>
              </a:lnSpc>
              <a:spcBef>
                <a:spcPts val="0"/>
              </a:spcBef>
              <a:spcAft>
                <a:spcPts val="0"/>
              </a:spcAft>
              <a:buClr>
                <a:schemeClr val="dk1"/>
              </a:buClr>
              <a:buSzPts val="2700"/>
              <a:buFont typeface="Mukta ExtraBold"/>
              <a:buNone/>
              <a:defRPr sz="2700">
                <a:solidFill>
                  <a:schemeClr val="dk1"/>
                </a:solidFill>
                <a:latin typeface="Mukta ExtraBold"/>
                <a:ea typeface="Mukta ExtraBold"/>
                <a:cs typeface="Mukta ExtraBold"/>
                <a:sym typeface="Mukta ExtraBold"/>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48"/>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re de section et description 1">
  <p:cSld name="SECTION_TITLE_AND_DESCRIPTION_1">
    <p:spTree>
      <p:nvGrpSpPr>
        <p:cNvPr id="1" name="Shape 249"/>
        <p:cNvGrpSpPr/>
        <p:nvPr/>
      </p:nvGrpSpPr>
      <p:grpSpPr>
        <a:xfrm>
          <a:off x="0" y="0"/>
          <a:ext cx="0" cy="0"/>
          <a:chOff x="0" y="0"/>
          <a:chExt cx="0" cy="0"/>
        </a:xfrm>
      </p:grpSpPr>
      <p:sp>
        <p:nvSpPr>
          <p:cNvPr id="250" name="Google Shape;250;g3137bed1299_3_666"/>
          <p:cNvSpPr/>
          <p:nvPr/>
        </p:nvSpPr>
        <p:spPr>
          <a:xfrm>
            <a:off x="6096000" y="-2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251" name="Google Shape;251;g3137bed1299_3_666"/>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252" name="Google Shape;252;g3137bed1299_3_666"/>
          <p:cNvSpPr txBox="1">
            <a:spLocks noGrp="1"/>
          </p:cNvSpPr>
          <p:nvPr>
            <p:ph type="title"/>
          </p:nvPr>
        </p:nvSpPr>
        <p:spPr>
          <a:xfrm>
            <a:off x="354000" y="1534800"/>
            <a:ext cx="5393700" cy="2085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253" name="Google Shape;253;g3137bed1299_3_666"/>
          <p:cNvSpPr txBox="1">
            <a:spLocks noGrp="1"/>
          </p:cNvSpPr>
          <p:nvPr>
            <p:ph type="subTitle" idx="1"/>
          </p:nvPr>
        </p:nvSpPr>
        <p:spPr>
          <a:xfrm>
            <a:off x="354000" y="3692002"/>
            <a:ext cx="5393700" cy="16923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4" name="Google Shape;254;g3137bed1299_3_666"/>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49250">
              <a:spcBef>
                <a:spcPts val="0"/>
              </a:spcBef>
              <a:spcAft>
                <a:spcPts val="0"/>
              </a:spcAft>
              <a:buClr>
                <a:schemeClr val="lt1"/>
              </a:buClr>
              <a:buSzPts val="1900"/>
              <a:buChar char="●"/>
              <a:defRPr>
                <a:solidFill>
                  <a:schemeClr val="lt1"/>
                </a:solidFill>
              </a:defRPr>
            </a:lvl1pPr>
            <a:lvl2pPr marL="914400" lvl="1" indent="-349250">
              <a:spcBef>
                <a:spcPts val="21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endParaRPr/>
          </a:p>
        </p:txBody>
      </p:sp>
      <p:sp>
        <p:nvSpPr>
          <p:cNvPr id="255" name="Google Shape;255;g3137bed1299_3_666"/>
          <p:cNvSpPr txBox="1">
            <a:spLocks noGrp="1"/>
          </p:cNvSpPr>
          <p:nvPr>
            <p:ph type="sldNum" idx="12"/>
          </p:nvPr>
        </p:nvSpPr>
        <p:spPr>
          <a:xfrm>
            <a:off x="11280575" y="6201587"/>
            <a:ext cx="731700" cy="524700"/>
          </a:xfrm>
          <a:prstGeom prst="rect">
            <a:avLst/>
          </a:prstGeom>
          <a:noFill/>
          <a:ln>
            <a:noFill/>
          </a:ln>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re et texte sur deux colonnes 1">
  <p:cSld name="TITLE_AND_TWO_COLUMNS_1">
    <p:spTree>
      <p:nvGrpSpPr>
        <p:cNvPr id="1" name="Shape 256"/>
        <p:cNvGrpSpPr/>
        <p:nvPr/>
      </p:nvGrpSpPr>
      <p:grpSpPr>
        <a:xfrm>
          <a:off x="0" y="0"/>
          <a:ext cx="0" cy="0"/>
          <a:chOff x="0" y="0"/>
          <a:chExt cx="0" cy="0"/>
        </a:xfrm>
      </p:grpSpPr>
      <p:sp>
        <p:nvSpPr>
          <p:cNvPr id="257" name="Google Shape;257;g3137bed1299_3_673"/>
          <p:cNvSpPr txBox="1">
            <a:spLocks noGrp="1"/>
          </p:cNvSpPr>
          <p:nvPr>
            <p:ph type="title"/>
          </p:nvPr>
        </p:nvSpPr>
        <p:spPr>
          <a:xfrm>
            <a:off x="415600" y="546667"/>
            <a:ext cx="11360700" cy="8103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58" name="Google Shape;258;g3137bed1299_3_673"/>
          <p:cNvSpPr txBox="1">
            <a:spLocks noGrp="1"/>
          </p:cNvSpPr>
          <p:nvPr>
            <p:ph type="body" idx="1"/>
          </p:nvPr>
        </p:nvSpPr>
        <p:spPr>
          <a:xfrm>
            <a:off x="415600" y="1639967"/>
            <a:ext cx="5333100" cy="4452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59" name="Google Shape;259;g3137bed1299_3_673"/>
          <p:cNvSpPr txBox="1">
            <a:spLocks noGrp="1"/>
          </p:cNvSpPr>
          <p:nvPr>
            <p:ph type="body" idx="2"/>
          </p:nvPr>
        </p:nvSpPr>
        <p:spPr>
          <a:xfrm>
            <a:off x="6443200" y="1639967"/>
            <a:ext cx="5333100" cy="4452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60" name="Google Shape;260;g3137bed1299_3_673"/>
          <p:cNvSpPr txBox="1">
            <a:spLocks noGrp="1"/>
          </p:cNvSpPr>
          <p:nvPr>
            <p:ph type="sldNum" idx="12"/>
          </p:nvPr>
        </p:nvSpPr>
        <p:spPr>
          <a:xfrm>
            <a:off x="11280575" y="6201587"/>
            <a:ext cx="731700" cy="524700"/>
          </a:xfrm>
          <a:prstGeom prst="rect">
            <a:avLst/>
          </a:prstGeom>
          <a:noFill/>
          <a:ln>
            <a:noFill/>
          </a:ln>
        </p:spPr>
        <p:txBody>
          <a:bodyPr spcFirstLastPara="1" wrap="square" lIns="121900" tIns="121900" rIns="121900" bIns="121900" anchor="ctr" anchorCtr="0">
            <a:noAutofit/>
          </a:bodyPr>
          <a:lstStyle>
            <a:lvl1pPr lvl="0">
              <a:buNone/>
              <a:defRPr sz="1900">
                <a:solidFill>
                  <a:schemeClr val="dk2"/>
                </a:solidFill>
              </a:defRPr>
            </a:lvl1pPr>
            <a:lvl2pPr lvl="1">
              <a:buNone/>
              <a:defRPr sz="1900">
                <a:solidFill>
                  <a:schemeClr val="dk2"/>
                </a:solidFill>
              </a:defRPr>
            </a:lvl2pPr>
            <a:lvl3pPr lvl="2">
              <a:buNone/>
              <a:defRPr sz="1900">
                <a:solidFill>
                  <a:schemeClr val="dk2"/>
                </a:solidFill>
              </a:defRPr>
            </a:lvl3pPr>
            <a:lvl4pPr lvl="3">
              <a:buNone/>
              <a:defRPr sz="1900">
                <a:solidFill>
                  <a:schemeClr val="dk2"/>
                </a:solidFill>
              </a:defRPr>
            </a:lvl4pPr>
            <a:lvl5pPr lvl="4">
              <a:buNone/>
              <a:defRPr sz="1900">
                <a:solidFill>
                  <a:schemeClr val="dk2"/>
                </a:solidFill>
              </a:defRPr>
            </a:lvl5pPr>
            <a:lvl6pPr lvl="5">
              <a:buNone/>
              <a:defRPr sz="1900">
                <a:solidFill>
                  <a:schemeClr val="dk2"/>
                </a:solidFill>
              </a:defRPr>
            </a:lvl6pPr>
            <a:lvl7pPr lvl="6">
              <a:buNone/>
              <a:defRPr sz="1900">
                <a:solidFill>
                  <a:schemeClr val="dk2"/>
                </a:solidFill>
              </a:defRPr>
            </a:lvl7pPr>
            <a:lvl8pPr lvl="7">
              <a:buNone/>
              <a:defRPr sz="1900">
                <a:solidFill>
                  <a:schemeClr val="dk2"/>
                </a:solidFill>
              </a:defRPr>
            </a:lvl8pPr>
            <a:lvl9pPr lvl="8">
              <a:buNone/>
              <a:defRPr sz="1900">
                <a:solidFill>
                  <a:schemeClr val="dk2"/>
                </a:solidFill>
              </a:defRPr>
            </a:lvl9pPr>
          </a:lstStyle>
          <a:p>
            <a:pPr marL="0" lvl="0" indent="0" algn="l"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rgument principal 1">
  <p:cSld name="MAIN_POINT_1">
    <p:bg>
      <p:bgPr>
        <a:solidFill>
          <a:schemeClr val="accent4"/>
        </a:solidFill>
        <a:effectLst/>
      </p:bgPr>
    </p:bg>
    <p:spTree>
      <p:nvGrpSpPr>
        <p:cNvPr id="1" name="Shape 261"/>
        <p:cNvGrpSpPr/>
        <p:nvPr/>
      </p:nvGrpSpPr>
      <p:grpSpPr>
        <a:xfrm>
          <a:off x="0" y="0"/>
          <a:ext cx="0" cy="0"/>
          <a:chOff x="0" y="0"/>
          <a:chExt cx="0" cy="0"/>
        </a:xfrm>
      </p:grpSpPr>
      <p:grpSp>
        <p:nvGrpSpPr>
          <p:cNvPr id="262" name="Google Shape;262;g3137bed1299_3_678"/>
          <p:cNvGrpSpPr/>
          <p:nvPr/>
        </p:nvGrpSpPr>
        <p:grpSpPr>
          <a:xfrm>
            <a:off x="8130968" y="7"/>
            <a:ext cx="4060732" cy="2707359"/>
            <a:chOff x="6098378" y="5"/>
            <a:chExt cx="3045625" cy="2030570"/>
          </a:xfrm>
        </p:grpSpPr>
        <p:sp>
          <p:nvSpPr>
            <p:cNvPr id="263" name="Google Shape;263;g3137bed1299_3_678"/>
            <p:cNvSpPr/>
            <p:nvPr/>
          </p:nvSpPr>
          <p:spPr>
            <a:xfrm>
              <a:off x="8128803" y="16"/>
              <a:ext cx="1015200" cy="1015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4" name="Google Shape;264;g3137bed1299_3_678"/>
            <p:cNvSpPr/>
            <p:nvPr/>
          </p:nvSpPr>
          <p:spPr>
            <a:xfrm flipH="1">
              <a:off x="7113463" y="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5" name="Google Shape;265;g3137bed1299_3_678"/>
            <p:cNvSpPr/>
            <p:nvPr/>
          </p:nvSpPr>
          <p:spPr>
            <a:xfrm rot="10800000" flipH="1">
              <a:off x="7113588" y="107"/>
              <a:ext cx="1015200" cy="10152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6" name="Google Shape;266;g3137bed1299_3_678"/>
            <p:cNvSpPr/>
            <p:nvPr/>
          </p:nvSpPr>
          <p:spPr>
            <a:xfrm rot="10800000">
              <a:off x="6098378" y="97"/>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g3137bed1299_3_678"/>
            <p:cNvSpPr/>
            <p:nvPr/>
          </p:nvSpPr>
          <p:spPr>
            <a:xfrm rot="10800000">
              <a:off x="8128789" y="101537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68" name="Google Shape;268;g3137bed1299_3_678"/>
          <p:cNvSpPr txBox="1">
            <a:spLocks noGrp="1"/>
          </p:cNvSpPr>
          <p:nvPr>
            <p:ph type="title"/>
          </p:nvPr>
        </p:nvSpPr>
        <p:spPr>
          <a:xfrm>
            <a:off x="653667" y="701800"/>
            <a:ext cx="7491600" cy="54543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a:endParaRPr/>
          </a:p>
        </p:txBody>
      </p:sp>
      <p:sp>
        <p:nvSpPr>
          <p:cNvPr id="269" name="Google Shape;269;g3137bed1299_3_678"/>
          <p:cNvSpPr txBox="1">
            <a:spLocks noGrp="1"/>
          </p:cNvSpPr>
          <p:nvPr>
            <p:ph type="sldNum" idx="12"/>
          </p:nvPr>
        </p:nvSpPr>
        <p:spPr>
          <a:xfrm>
            <a:off x="11280575" y="6201587"/>
            <a:ext cx="731700" cy="524700"/>
          </a:xfrm>
          <a:prstGeom prst="rect">
            <a:avLst/>
          </a:prstGeom>
          <a:noFill/>
          <a:ln>
            <a:noFill/>
          </a:ln>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4"/>
        <p:cNvGrpSpPr/>
        <p:nvPr/>
      </p:nvGrpSpPr>
      <p:grpSpPr>
        <a:xfrm>
          <a:off x="0" y="0"/>
          <a:ext cx="0" cy="0"/>
          <a:chOff x="0" y="0"/>
          <a:chExt cx="0" cy="0"/>
        </a:xfrm>
      </p:grpSpPr>
      <p:sp>
        <p:nvSpPr>
          <p:cNvPr id="275" name="Google Shape;275;g3137bed1299_3_953"/>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276" name="Google Shape;276;g3137bed1299_3_953"/>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277" name="Google Shape;277;g3137bed1299_3_95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g2d15ef2aa44_0_325"/>
          <p:cNvSpPr/>
          <p:nvPr/>
        </p:nvSpPr>
        <p:spPr>
          <a:xfrm rot="-5400000">
            <a:off x="7942217" y="-700950"/>
            <a:ext cx="3501600" cy="82599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 name="Google Shape;36;g2d15ef2aa44_0_325"/>
          <p:cNvSpPr txBox="1">
            <a:spLocks noGrp="1"/>
          </p:cNvSpPr>
          <p:nvPr>
            <p:ph type="ctrTitle"/>
          </p:nvPr>
        </p:nvSpPr>
        <p:spPr>
          <a:xfrm>
            <a:off x="6126100" y="1927551"/>
            <a:ext cx="5048700" cy="2098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800"/>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7" name="Google Shape;37;g2d15ef2aa44_0_325"/>
          <p:cNvSpPr txBox="1">
            <a:spLocks noGrp="1"/>
          </p:cNvSpPr>
          <p:nvPr>
            <p:ph type="subTitle" idx="1"/>
          </p:nvPr>
        </p:nvSpPr>
        <p:spPr>
          <a:xfrm>
            <a:off x="6126100" y="4267917"/>
            <a:ext cx="5048700" cy="662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1900"/>
              <a:buNone/>
              <a:defRPr sz="1900">
                <a:solidFill>
                  <a:schemeClr val="lt1"/>
                </a:solidFill>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8"/>
        <p:cNvGrpSpPr/>
        <p:nvPr/>
      </p:nvGrpSpPr>
      <p:grpSpPr>
        <a:xfrm>
          <a:off x="0" y="0"/>
          <a:ext cx="0" cy="0"/>
          <a:chOff x="0" y="0"/>
          <a:chExt cx="0" cy="0"/>
        </a:xfrm>
      </p:grpSpPr>
      <p:sp>
        <p:nvSpPr>
          <p:cNvPr id="279" name="Google Shape;279;g3137bed1299_3_957"/>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280" name="Google Shape;280;g3137bed1299_3_95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1"/>
        <p:cNvGrpSpPr/>
        <p:nvPr/>
      </p:nvGrpSpPr>
      <p:grpSpPr>
        <a:xfrm>
          <a:off x="0" y="0"/>
          <a:ext cx="0" cy="0"/>
          <a:chOff x="0" y="0"/>
          <a:chExt cx="0" cy="0"/>
        </a:xfrm>
      </p:grpSpPr>
      <p:sp>
        <p:nvSpPr>
          <p:cNvPr id="282" name="Google Shape;282;g3137bed1299_3_96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83" name="Google Shape;283;g3137bed1299_3_960"/>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84" name="Google Shape;284;g3137bed1299_3_96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5"/>
        <p:cNvGrpSpPr/>
        <p:nvPr/>
      </p:nvGrpSpPr>
      <p:grpSpPr>
        <a:xfrm>
          <a:off x="0" y="0"/>
          <a:ext cx="0" cy="0"/>
          <a:chOff x="0" y="0"/>
          <a:chExt cx="0" cy="0"/>
        </a:xfrm>
      </p:grpSpPr>
      <p:sp>
        <p:nvSpPr>
          <p:cNvPr id="286" name="Google Shape;286;g3137bed1299_3_96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87" name="Google Shape;287;g3137bed1299_3_964"/>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8" name="Google Shape;288;g3137bed1299_3_964"/>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9" name="Google Shape;289;g3137bed1299_3_96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0"/>
        <p:cNvGrpSpPr/>
        <p:nvPr/>
      </p:nvGrpSpPr>
      <p:grpSpPr>
        <a:xfrm>
          <a:off x="0" y="0"/>
          <a:ext cx="0" cy="0"/>
          <a:chOff x="0" y="0"/>
          <a:chExt cx="0" cy="0"/>
        </a:xfrm>
      </p:grpSpPr>
      <p:sp>
        <p:nvSpPr>
          <p:cNvPr id="291" name="Google Shape;291;g3137bed1299_3_96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92" name="Google Shape;292;g3137bed1299_3_96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sp>
        <p:nvSpPr>
          <p:cNvPr id="294" name="Google Shape;294;g3137bed1299_3_972"/>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295" name="Google Shape;295;g3137bed1299_3_972"/>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96" name="Google Shape;296;g3137bed1299_3_97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7"/>
        <p:cNvGrpSpPr/>
        <p:nvPr/>
      </p:nvGrpSpPr>
      <p:grpSpPr>
        <a:xfrm>
          <a:off x="0" y="0"/>
          <a:ext cx="0" cy="0"/>
          <a:chOff x="0" y="0"/>
          <a:chExt cx="0" cy="0"/>
        </a:xfrm>
      </p:grpSpPr>
      <p:sp>
        <p:nvSpPr>
          <p:cNvPr id="298" name="Google Shape;298;g3137bed1299_3_976"/>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299" name="Google Shape;299;g3137bed1299_3_97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0"/>
        <p:cNvGrpSpPr/>
        <p:nvPr/>
      </p:nvGrpSpPr>
      <p:grpSpPr>
        <a:xfrm>
          <a:off x="0" y="0"/>
          <a:ext cx="0" cy="0"/>
          <a:chOff x="0" y="0"/>
          <a:chExt cx="0" cy="0"/>
        </a:xfrm>
      </p:grpSpPr>
      <p:sp>
        <p:nvSpPr>
          <p:cNvPr id="301" name="Google Shape;301;g3137bed1299_3_97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2" name="Google Shape;302;g3137bed1299_3_97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03" name="Google Shape;303;g3137bed1299_3_97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04" name="Google Shape;304;g3137bed1299_3_97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05" name="Google Shape;305;g3137bed1299_3_97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6"/>
        <p:cNvGrpSpPr/>
        <p:nvPr/>
      </p:nvGrpSpPr>
      <p:grpSpPr>
        <a:xfrm>
          <a:off x="0" y="0"/>
          <a:ext cx="0" cy="0"/>
          <a:chOff x="0" y="0"/>
          <a:chExt cx="0" cy="0"/>
        </a:xfrm>
      </p:grpSpPr>
      <p:sp>
        <p:nvSpPr>
          <p:cNvPr id="307" name="Google Shape;307;g3137bed1299_3_985"/>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308" name="Google Shape;308;g3137bed1299_3_98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9"/>
        <p:cNvGrpSpPr/>
        <p:nvPr/>
      </p:nvGrpSpPr>
      <p:grpSpPr>
        <a:xfrm>
          <a:off x="0" y="0"/>
          <a:ext cx="0" cy="0"/>
          <a:chOff x="0" y="0"/>
          <a:chExt cx="0" cy="0"/>
        </a:xfrm>
      </p:grpSpPr>
      <p:sp>
        <p:nvSpPr>
          <p:cNvPr id="310" name="Google Shape;310;g3137bed1299_3_988"/>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311" name="Google Shape;311;g3137bed1299_3_988"/>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312" name="Google Shape;312;g3137bed1299_3_98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3"/>
        <p:cNvGrpSpPr/>
        <p:nvPr/>
      </p:nvGrpSpPr>
      <p:grpSpPr>
        <a:xfrm>
          <a:off x="0" y="0"/>
          <a:ext cx="0" cy="0"/>
          <a:chOff x="0" y="0"/>
          <a:chExt cx="0" cy="0"/>
        </a:xfrm>
      </p:grpSpPr>
      <p:sp>
        <p:nvSpPr>
          <p:cNvPr id="314" name="Google Shape;314;g3137bed1299_3_99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g2d15ef2aa44_0_329"/>
          <p:cNvSpPr/>
          <p:nvPr/>
        </p:nvSpPr>
        <p:spPr>
          <a:xfrm>
            <a:off x="1094100" y="1655500"/>
            <a:ext cx="10051500" cy="56919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0" name="Google Shape;40;g2d15ef2aa44_0_329"/>
          <p:cNvSpPr txBox="1">
            <a:spLocks noGrp="1"/>
          </p:cNvSpPr>
          <p:nvPr>
            <p:ph type="subTitle" idx="1"/>
          </p:nvPr>
        </p:nvSpPr>
        <p:spPr>
          <a:xfrm>
            <a:off x="7790617" y="4314817"/>
            <a:ext cx="1902000" cy="46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Font typeface="Josefin Sans"/>
              <a:buNone/>
              <a:defRPr sz="2700" b="1">
                <a:latin typeface="Josefin Sans"/>
                <a:ea typeface="Josefin Sans"/>
                <a:cs typeface="Josefin Sans"/>
                <a:sym typeface="Josefin Sans"/>
              </a:defRPr>
            </a:lvl1pPr>
            <a:lvl2pPr lvl="1"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2pPr>
            <a:lvl3pPr lvl="2"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3pPr>
            <a:lvl4pPr lvl="3"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4pPr>
            <a:lvl5pPr lvl="4"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5pPr>
            <a:lvl6pPr lvl="5"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6pPr>
            <a:lvl7pPr lvl="6"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7pPr>
            <a:lvl8pPr lvl="7"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8pPr>
            <a:lvl9pPr lvl="8"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9pPr>
          </a:lstStyle>
          <a:p>
            <a:endParaRPr/>
          </a:p>
        </p:txBody>
      </p:sp>
      <p:sp>
        <p:nvSpPr>
          <p:cNvPr id="41" name="Google Shape;41;g2d15ef2aa44_0_329"/>
          <p:cNvSpPr txBox="1">
            <a:spLocks noGrp="1"/>
          </p:cNvSpPr>
          <p:nvPr>
            <p:ph type="subTitle" idx="2"/>
          </p:nvPr>
        </p:nvSpPr>
        <p:spPr>
          <a:xfrm>
            <a:off x="7790617" y="4871417"/>
            <a:ext cx="3212100" cy="1035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42" name="Google Shape;42;g2d15ef2aa44_0_329"/>
          <p:cNvSpPr txBox="1">
            <a:spLocks noGrp="1"/>
          </p:cNvSpPr>
          <p:nvPr>
            <p:ph type="subTitle" idx="3"/>
          </p:nvPr>
        </p:nvSpPr>
        <p:spPr>
          <a:xfrm flipH="1">
            <a:off x="7800517" y="1872951"/>
            <a:ext cx="1902000" cy="46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Font typeface="Josefin Sans"/>
              <a:buNone/>
              <a:defRPr sz="2700" b="1">
                <a:latin typeface="Josefin Sans"/>
                <a:ea typeface="Josefin Sans"/>
                <a:cs typeface="Josefin Sans"/>
                <a:sym typeface="Josefin Sans"/>
              </a:defRPr>
            </a:lvl1pPr>
            <a:lvl2pPr lvl="1"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2pPr>
            <a:lvl3pPr lvl="2"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3pPr>
            <a:lvl4pPr lvl="3"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4pPr>
            <a:lvl5pPr lvl="4"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5pPr>
            <a:lvl6pPr lvl="5"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6pPr>
            <a:lvl7pPr lvl="6"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7pPr>
            <a:lvl8pPr lvl="7"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8pPr>
            <a:lvl9pPr lvl="8" algn="ctr">
              <a:lnSpc>
                <a:spcPct val="100000"/>
              </a:lnSpc>
              <a:spcBef>
                <a:spcPts val="0"/>
              </a:spcBef>
              <a:spcAft>
                <a:spcPts val="0"/>
              </a:spcAft>
              <a:buSzPts val="2700"/>
              <a:buFont typeface="Josefin Sans"/>
              <a:buNone/>
              <a:defRPr sz="2700" b="1">
                <a:latin typeface="Josefin Sans"/>
                <a:ea typeface="Josefin Sans"/>
                <a:cs typeface="Josefin Sans"/>
                <a:sym typeface="Josefin Sans"/>
              </a:defRPr>
            </a:lvl9pPr>
          </a:lstStyle>
          <a:p>
            <a:endParaRPr/>
          </a:p>
        </p:txBody>
      </p:sp>
      <p:sp>
        <p:nvSpPr>
          <p:cNvPr id="43" name="Google Shape;43;g2d15ef2aa44_0_329"/>
          <p:cNvSpPr txBox="1">
            <a:spLocks noGrp="1"/>
          </p:cNvSpPr>
          <p:nvPr>
            <p:ph type="subTitle" idx="4"/>
          </p:nvPr>
        </p:nvSpPr>
        <p:spPr>
          <a:xfrm flipH="1">
            <a:off x="7800417" y="2431451"/>
            <a:ext cx="3212100" cy="1035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44" name="Google Shape;44;g2d15ef2aa44_0_329"/>
          <p:cNvSpPr txBox="1">
            <a:spLocks noGrp="1"/>
          </p:cNvSpPr>
          <p:nvPr>
            <p:ph type="title"/>
          </p:nvPr>
        </p:nvSpPr>
        <p:spPr>
          <a:xfrm>
            <a:off x="960000" y="515200"/>
            <a:ext cx="10272000" cy="794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En-tête de section 1">
  <p:cSld name="SECTION_HEADER_1">
    <p:spTree>
      <p:nvGrpSpPr>
        <p:cNvPr id="1" name="Shape 315"/>
        <p:cNvGrpSpPr/>
        <p:nvPr/>
      </p:nvGrpSpPr>
      <p:grpSpPr>
        <a:xfrm>
          <a:off x="0" y="0"/>
          <a:ext cx="0" cy="0"/>
          <a:chOff x="0" y="0"/>
          <a:chExt cx="0" cy="0"/>
        </a:xfrm>
      </p:grpSpPr>
      <p:sp>
        <p:nvSpPr>
          <p:cNvPr id="316" name="Google Shape;316;g3137bed1299_3_994"/>
          <p:cNvSpPr/>
          <p:nvPr/>
        </p:nvSpPr>
        <p:spPr>
          <a:xfrm rot="-5400000">
            <a:off x="410850" y="855450"/>
            <a:ext cx="2543100" cy="8022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7" name="Google Shape;317;g3137bed1299_3_994"/>
          <p:cNvSpPr txBox="1">
            <a:spLocks noGrp="1"/>
          </p:cNvSpPr>
          <p:nvPr>
            <p:ph type="title"/>
          </p:nvPr>
        </p:nvSpPr>
        <p:spPr>
          <a:xfrm>
            <a:off x="959467" y="5037667"/>
            <a:ext cx="4191600" cy="739200"/>
          </a:xfrm>
          <a:prstGeom prst="rect">
            <a:avLst/>
          </a:prstGeom>
        </p:spPr>
        <p:txBody>
          <a:bodyPr spcFirstLastPara="1" wrap="square" lIns="121900" tIns="121900" rIns="121900" bIns="121900" anchor="ctr" anchorCtr="0">
            <a:normAutofit/>
          </a:bodyPr>
          <a:lstStyle>
            <a:lvl1pPr lvl="0" algn="r">
              <a:spcBef>
                <a:spcPts val="0"/>
              </a:spcBef>
              <a:spcAft>
                <a:spcPts val="0"/>
              </a:spcAft>
              <a:buSzPts val="4800"/>
              <a:buNone/>
              <a:defRPr sz="4800">
                <a:solidFill>
                  <a:schemeClr val="l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318" name="Google Shape;318;g3137bed1299_3_994"/>
          <p:cNvSpPr txBox="1">
            <a:spLocks noGrp="1"/>
          </p:cNvSpPr>
          <p:nvPr>
            <p:ph type="title" idx="2" hasCustomPrompt="1"/>
          </p:nvPr>
        </p:nvSpPr>
        <p:spPr>
          <a:xfrm>
            <a:off x="959467" y="3955917"/>
            <a:ext cx="4191600" cy="843300"/>
          </a:xfrm>
          <a:prstGeom prst="rect">
            <a:avLst/>
          </a:prstGeom>
        </p:spPr>
        <p:txBody>
          <a:bodyPr spcFirstLastPara="1" wrap="square" lIns="121900" tIns="121900" rIns="121900" bIns="121900" anchor="ctr" anchorCtr="0">
            <a:normAutofit/>
          </a:bodyPr>
          <a:lstStyle>
            <a:lvl1pPr lvl="0" algn="r">
              <a:spcBef>
                <a:spcPts val="0"/>
              </a:spcBef>
              <a:spcAft>
                <a:spcPts val="0"/>
              </a:spcAft>
              <a:buSzPts val="5300"/>
              <a:buNone/>
              <a:defRPr sz="8000">
                <a:solidFill>
                  <a:schemeClr val="lt1"/>
                </a:solidFill>
              </a:defRPr>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319"/>
        <p:cNvGrpSpPr/>
        <p:nvPr/>
      </p:nvGrpSpPr>
      <p:grpSpPr>
        <a:xfrm>
          <a:off x="0" y="0"/>
          <a:ext cx="0" cy="0"/>
          <a:chOff x="0" y="0"/>
          <a:chExt cx="0" cy="0"/>
        </a:xfrm>
      </p:grpSpPr>
      <p:sp>
        <p:nvSpPr>
          <p:cNvPr id="320" name="Google Shape;320;g3137bed1299_3_998"/>
          <p:cNvSpPr/>
          <p:nvPr/>
        </p:nvSpPr>
        <p:spPr>
          <a:xfrm>
            <a:off x="6862467" y="0"/>
            <a:ext cx="4635300" cy="70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1" name="Google Shape;321;g3137bed1299_3_998"/>
          <p:cNvSpPr txBox="1">
            <a:spLocks noGrp="1"/>
          </p:cNvSpPr>
          <p:nvPr>
            <p:ph type="subTitle" idx="1"/>
          </p:nvPr>
        </p:nvSpPr>
        <p:spPr>
          <a:xfrm>
            <a:off x="7128067" y="2135583"/>
            <a:ext cx="4104000" cy="13305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a:solidFill>
                  <a:schemeClr val="lt1"/>
                </a:solidFill>
              </a:defRPr>
            </a:lvl2pPr>
            <a:lvl3pPr lvl="2" algn="ctr">
              <a:lnSpc>
                <a:spcPct val="100000"/>
              </a:lnSpc>
              <a:spcBef>
                <a:spcPts val="0"/>
              </a:spcBef>
              <a:spcAft>
                <a:spcPts val="0"/>
              </a:spcAft>
              <a:buClr>
                <a:schemeClr val="lt1"/>
              </a:buClr>
              <a:buSzPts val="1900"/>
              <a:buNone/>
              <a:defRPr>
                <a:solidFill>
                  <a:schemeClr val="lt1"/>
                </a:solidFill>
              </a:defRPr>
            </a:lvl3pPr>
            <a:lvl4pPr lvl="3" algn="ctr">
              <a:lnSpc>
                <a:spcPct val="100000"/>
              </a:lnSpc>
              <a:spcBef>
                <a:spcPts val="0"/>
              </a:spcBef>
              <a:spcAft>
                <a:spcPts val="0"/>
              </a:spcAft>
              <a:buClr>
                <a:schemeClr val="lt1"/>
              </a:buClr>
              <a:buSzPts val="1900"/>
              <a:buNone/>
              <a:defRPr>
                <a:solidFill>
                  <a:schemeClr val="lt1"/>
                </a:solidFill>
              </a:defRPr>
            </a:lvl4pPr>
            <a:lvl5pPr lvl="4" algn="ctr">
              <a:lnSpc>
                <a:spcPct val="100000"/>
              </a:lnSpc>
              <a:spcBef>
                <a:spcPts val="0"/>
              </a:spcBef>
              <a:spcAft>
                <a:spcPts val="0"/>
              </a:spcAft>
              <a:buClr>
                <a:schemeClr val="lt1"/>
              </a:buClr>
              <a:buSzPts val="1900"/>
              <a:buNone/>
              <a:defRPr>
                <a:solidFill>
                  <a:schemeClr val="lt1"/>
                </a:solidFill>
              </a:defRPr>
            </a:lvl5pPr>
            <a:lvl6pPr lvl="5" algn="ctr">
              <a:lnSpc>
                <a:spcPct val="100000"/>
              </a:lnSpc>
              <a:spcBef>
                <a:spcPts val="0"/>
              </a:spcBef>
              <a:spcAft>
                <a:spcPts val="0"/>
              </a:spcAft>
              <a:buClr>
                <a:schemeClr val="lt1"/>
              </a:buClr>
              <a:buSzPts val="1900"/>
              <a:buNone/>
              <a:defRPr>
                <a:solidFill>
                  <a:schemeClr val="lt1"/>
                </a:solidFill>
              </a:defRPr>
            </a:lvl6pPr>
            <a:lvl7pPr lvl="6" algn="ctr">
              <a:lnSpc>
                <a:spcPct val="100000"/>
              </a:lnSpc>
              <a:spcBef>
                <a:spcPts val="0"/>
              </a:spcBef>
              <a:spcAft>
                <a:spcPts val="0"/>
              </a:spcAft>
              <a:buClr>
                <a:schemeClr val="lt1"/>
              </a:buClr>
              <a:buSzPts val="1900"/>
              <a:buNone/>
              <a:defRPr>
                <a:solidFill>
                  <a:schemeClr val="lt1"/>
                </a:solidFill>
              </a:defRPr>
            </a:lvl7pPr>
            <a:lvl8pPr lvl="7" algn="ctr">
              <a:lnSpc>
                <a:spcPct val="100000"/>
              </a:lnSpc>
              <a:spcBef>
                <a:spcPts val="0"/>
              </a:spcBef>
              <a:spcAft>
                <a:spcPts val="0"/>
              </a:spcAft>
              <a:buClr>
                <a:schemeClr val="lt1"/>
              </a:buClr>
              <a:buSzPts val="1900"/>
              <a:buNone/>
              <a:defRPr>
                <a:solidFill>
                  <a:schemeClr val="lt1"/>
                </a:solidFill>
              </a:defRPr>
            </a:lvl8pPr>
            <a:lvl9pPr lvl="8" algn="ctr">
              <a:lnSpc>
                <a:spcPct val="100000"/>
              </a:lnSpc>
              <a:spcBef>
                <a:spcPts val="0"/>
              </a:spcBef>
              <a:spcAft>
                <a:spcPts val="0"/>
              </a:spcAft>
              <a:buClr>
                <a:schemeClr val="lt1"/>
              </a:buClr>
              <a:buSzPts val="1900"/>
              <a:buNone/>
              <a:defRPr>
                <a:solidFill>
                  <a:schemeClr val="lt1"/>
                </a:solidFill>
              </a:defRPr>
            </a:lvl9pPr>
          </a:lstStyle>
          <a:p>
            <a:endParaRPr/>
          </a:p>
        </p:txBody>
      </p:sp>
      <p:sp>
        <p:nvSpPr>
          <p:cNvPr id="322" name="Google Shape;322;g3137bed1299_3_998"/>
          <p:cNvSpPr txBox="1">
            <a:spLocks noGrp="1"/>
          </p:cNvSpPr>
          <p:nvPr>
            <p:ph type="title"/>
          </p:nvPr>
        </p:nvSpPr>
        <p:spPr>
          <a:xfrm>
            <a:off x="7124467" y="559131"/>
            <a:ext cx="4107600" cy="792300"/>
          </a:xfrm>
          <a:prstGeom prst="rect">
            <a:avLst/>
          </a:prstGeom>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chemeClr val="dk2"/>
              </a:buClr>
              <a:buSzPts val="2700"/>
              <a:buNone/>
              <a:defRPr sz="4800">
                <a:solidFill>
                  <a:schemeClr val="lt1"/>
                </a:solidFill>
              </a:defRPr>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23" name="Google Shape;323;g3137bed1299_3_998"/>
          <p:cNvSpPr txBox="1"/>
          <p:nvPr/>
        </p:nvSpPr>
        <p:spPr>
          <a:xfrm>
            <a:off x="6864267" y="4704800"/>
            <a:ext cx="4631700" cy="1200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fr-FR" sz="1600">
                <a:solidFill>
                  <a:schemeClr val="lt1"/>
                </a:solidFill>
                <a:latin typeface="Josefin Slab"/>
                <a:ea typeface="Josefin Slab"/>
                <a:cs typeface="Josefin Slab"/>
                <a:sym typeface="Josefin Slab"/>
              </a:rPr>
              <a:t>CREDITS: This presentation template was created by </a:t>
            </a:r>
            <a:r>
              <a:rPr lang="fr-FR" sz="1600" b="1">
                <a:solidFill>
                  <a:schemeClr val="lt1"/>
                </a:solidFill>
                <a:uFill>
                  <a:noFill/>
                </a:uFill>
                <a:latin typeface="Josefin Slab"/>
                <a:ea typeface="Josefin Slab"/>
                <a:cs typeface="Josefin Slab"/>
                <a:sym typeface="Josefin Slab"/>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fr-FR" sz="1600">
                <a:solidFill>
                  <a:schemeClr val="lt1"/>
                </a:solidFill>
                <a:latin typeface="Josefin Slab"/>
                <a:ea typeface="Josefin Slab"/>
                <a:cs typeface="Josefin Slab"/>
                <a:sym typeface="Josefin Slab"/>
              </a:rPr>
              <a:t>, including icons by </a:t>
            </a:r>
            <a:r>
              <a:rPr lang="fr-FR" sz="1600" b="1">
                <a:solidFill>
                  <a:schemeClr val="lt1"/>
                </a:solidFill>
                <a:uFill>
                  <a:noFill/>
                </a:uFill>
                <a:latin typeface="Josefin Slab"/>
                <a:ea typeface="Josefin Slab"/>
                <a:cs typeface="Josefin Slab"/>
                <a:sym typeface="Josefin Slab"/>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fr-FR" sz="1600">
                <a:solidFill>
                  <a:schemeClr val="lt1"/>
                </a:solidFill>
                <a:latin typeface="Josefin Slab"/>
                <a:ea typeface="Josefin Slab"/>
                <a:cs typeface="Josefin Slab"/>
                <a:sym typeface="Josefin Slab"/>
              </a:rPr>
              <a:t>, and infographics &amp; images by </a:t>
            </a:r>
            <a:r>
              <a:rPr lang="fr-FR" sz="1600" b="1">
                <a:solidFill>
                  <a:schemeClr val="lt1"/>
                </a:solidFill>
                <a:uFill>
                  <a:noFill/>
                </a:uFill>
                <a:latin typeface="Josefin Slab"/>
                <a:ea typeface="Josefin Slab"/>
                <a:cs typeface="Josefin Slab"/>
                <a:sym typeface="Josefin Slab"/>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fr-FR" sz="1600">
                <a:solidFill>
                  <a:schemeClr val="lt1"/>
                </a:solidFill>
                <a:latin typeface="Josefin Slab"/>
                <a:ea typeface="Josefin Slab"/>
                <a:cs typeface="Josefin Slab"/>
                <a:sym typeface="Josefin Slab"/>
              </a:rPr>
              <a:t> </a:t>
            </a:r>
            <a:endParaRPr sz="1600">
              <a:solidFill>
                <a:schemeClr val="lt1"/>
              </a:solidFill>
              <a:latin typeface="Josefin Slab"/>
              <a:ea typeface="Josefin Slab"/>
              <a:cs typeface="Josefin Slab"/>
              <a:sym typeface="Josefin Slab"/>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g2d15ef2aa44_0_336"/>
          <p:cNvSpPr txBox="1">
            <a:spLocks noGrp="1"/>
          </p:cNvSpPr>
          <p:nvPr>
            <p:ph type="title"/>
          </p:nvPr>
        </p:nvSpPr>
        <p:spPr>
          <a:xfrm>
            <a:off x="6792400" y="1929384"/>
            <a:ext cx="44397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40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7" name="Google Shape;47;g2d15ef2aa44_0_336"/>
          <p:cNvSpPr txBox="1">
            <a:spLocks noGrp="1"/>
          </p:cNvSpPr>
          <p:nvPr>
            <p:ph type="subTitle" idx="1"/>
          </p:nvPr>
        </p:nvSpPr>
        <p:spPr>
          <a:xfrm>
            <a:off x="6792400" y="3046984"/>
            <a:ext cx="4439700" cy="1881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
        <p:nvSpPr>
          <p:cNvPr id="48" name="Google Shape;48;g2d15ef2aa44_0_336"/>
          <p:cNvSpPr/>
          <p:nvPr/>
        </p:nvSpPr>
        <p:spPr>
          <a:xfrm>
            <a:off x="919033" y="1190100"/>
            <a:ext cx="5420100" cy="44325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g2d15ef2aa44_0_340"/>
          <p:cNvSpPr txBox="1">
            <a:spLocks noGrp="1"/>
          </p:cNvSpPr>
          <p:nvPr>
            <p:ph type="ctrTitle"/>
          </p:nvPr>
        </p:nvSpPr>
        <p:spPr>
          <a:xfrm>
            <a:off x="960000" y="4195700"/>
            <a:ext cx="10272000" cy="1936800"/>
          </a:xfrm>
          <a:prstGeom prst="rect">
            <a:avLst/>
          </a:prstGeom>
          <a:solidFill>
            <a:schemeClr val="lt2"/>
          </a:solidFill>
          <a:ln>
            <a:noFill/>
          </a:ln>
        </p:spPr>
        <p:txBody>
          <a:bodyPr spcFirstLastPara="1" wrap="square" lIns="121900" tIns="121900" rIns="121900" bIns="121900" anchor="ctr" anchorCtr="0">
            <a:noAutofit/>
          </a:bodyPr>
          <a:lstStyle>
            <a:lvl1pPr marR="482600" lvl="0" algn="ctr">
              <a:lnSpc>
                <a:spcPct val="100000"/>
              </a:lnSpc>
              <a:spcBef>
                <a:spcPts val="0"/>
              </a:spcBef>
              <a:spcAft>
                <a:spcPts val="0"/>
              </a:spcAft>
              <a:buSzPts val="5300"/>
              <a:buNone/>
              <a:defRPr sz="8000">
                <a:solidFill>
                  <a:schemeClr val="lt1"/>
                </a:solidFill>
              </a:defRPr>
            </a:lvl1pPr>
            <a:lvl2pPr lvl="1" algn="l">
              <a:lnSpc>
                <a:spcPct val="100000"/>
              </a:lnSpc>
              <a:spcBef>
                <a:spcPts val="0"/>
              </a:spcBef>
              <a:spcAft>
                <a:spcPts val="0"/>
              </a:spcAft>
              <a:buSzPts val="6900"/>
              <a:buNone/>
              <a:defRPr sz="6900"/>
            </a:lvl2pPr>
            <a:lvl3pPr lvl="2" algn="l">
              <a:lnSpc>
                <a:spcPct val="100000"/>
              </a:lnSpc>
              <a:spcBef>
                <a:spcPts val="0"/>
              </a:spcBef>
              <a:spcAft>
                <a:spcPts val="0"/>
              </a:spcAft>
              <a:buSzPts val="6900"/>
              <a:buNone/>
              <a:defRPr sz="6900"/>
            </a:lvl3pPr>
            <a:lvl4pPr lvl="3" algn="l">
              <a:lnSpc>
                <a:spcPct val="100000"/>
              </a:lnSpc>
              <a:spcBef>
                <a:spcPts val="0"/>
              </a:spcBef>
              <a:spcAft>
                <a:spcPts val="0"/>
              </a:spcAft>
              <a:buSzPts val="6900"/>
              <a:buNone/>
              <a:defRPr sz="6900"/>
            </a:lvl4pPr>
            <a:lvl5pPr lvl="4" algn="l">
              <a:lnSpc>
                <a:spcPct val="100000"/>
              </a:lnSpc>
              <a:spcBef>
                <a:spcPts val="0"/>
              </a:spcBef>
              <a:spcAft>
                <a:spcPts val="0"/>
              </a:spcAft>
              <a:buSzPts val="6900"/>
              <a:buNone/>
              <a:defRPr sz="6900"/>
            </a:lvl5pPr>
            <a:lvl6pPr lvl="5" algn="l">
              <a:lnSpc>
                <a:spcPct val="100000"/>
              </a:lnSpc>
              <a:spcBef>
                <a:spcPts val="0"/>
              </a:spcBef>
              <a:spcAft>
                <a:spcPts val="0"/>
              </a:spcAft>
              <a:buSzPts val="6900"/>
              <a:buNone/>
              <a:defRPr sz="6900"/>
            </a:lvl6pPr>
            <a:lvl7pPr lvl="6" algn="l">
              <a:lnSpc>
                <a:spcPct val="100000"/>
              </a:lnSpc>
              <a:spcBef>
                <a:spcPts val="0"/>
              </a:spcBef>
              <a:spcAft>
                <a:spcPts val="0"/>
              </a:spcAft>
              <a:buSzPts val="6900"/>
              <a:buNone/>
              <a:defRPr sz="6900"/>
            </a:lvl7pPr>
            <a:lvl8pPr lvl="7" algn="l">
              <a:lnSpc>
                <a:spcPct val="100000"/>
              </a:lnSpc>
              <a:spcBef>
                <a:spcPts val="0"/>
              </a:spcBef>
              <a:spcAft>
                <a:spcPts val="0"/>
              </a:spcAft>
              <a:buSzPts val="6900"/>
              <a:buNone/>
              <a:defRPr sz="6900"/>
            </a:lvl8pPr>
            <a:lvl9pPr lvl="8" algn="l">
              <a:lnSpc>
                <a:spcPct val="100000"/>
              </a:lnSpc>
              <a:spcBef>
                <a:spcPts val="0"/>
              </a:spcBef>
              <a:spcAft>
                <a:spcPts val="0"/>
              </a:spcAft>
              <a:buSzPts val="6900"/>
              <a:buNone/>
              <a:defRPr sz="6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g2d15ef2aa44_0_342"/>
          <p:cNvSpPr txBox="1">
            <a:spLocks noGrp="1"/>
          </p:cNvSpPr>
          <p:nvPr>
            <p:ph type="title"/>
          </p:nvPr>
        </p:nvSpPr>
        <p:spPr>
          <a:xfrm>
            <a:off x="960233" y="2288600"/>
            <a:ext cx="4539300" cy="9465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40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53" name="Google Shape;53;g2d15ef2aa44_0_342"/>
          <p:cNvSpPr txBox="1">
            <a:spLocks noGrp="1"/>
          </p:cNvSpPr>
          <p:nvPr>
            <p:ph type="subTitle" idx="1"/>
          </p:nvPr>
        </p:nvSpPr>
        <p:spPr>
          <a:xfrm>
            <a:off x="960000" y="3344967"/>
            <a:ext cx="4539300" cy="12243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2d15ef2aa44_0_300"/>
          <p:cNvSpPr txBox="1">
            <a:spLocks noGrp="1"/>
          </p:cNvSpPr>
          <p:nvPr>
            <p:ph type="title"/>
          </p:nvPr>
        </p:nvSpPr>
        <p:spPr>
          <a:xfrm>
            <a:off x="960000" y="593367"/>
            <a:ext cx="102720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Josefin Sans"/>
              <a:buNone/>
              <a:defRPr sz="37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4000"/>
              <a:buFont typeface="Josefin Sans"/>
              <a:buNone/>
              <a:defRPr sz="4000" b="1"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4000"/>
              <a:buFont typeface="Josefin Sans"/>
              <a:buNone/>
              <a:defRPr sz="4000" b="1"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4000"/>
              <a:buFont typeface="Josefin Sans"/>
              <a:buNone/>
              <a:defRPr sz="4000" b="1"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4000"/>
              <a:buFont typeface="Josefin Sans"/>
              <a:buNone/>
              <a:defRPr sz="4000" b="1"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4000"/>
              <a:buFont typeface="Josefin Sans"/>
              <a:buNone/>
              <a:defRPr sz="4000" b="1"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4000"/>
              <a:buFont typeface="Josefin Sans"/>
              <a:buNone/>
              <a:defRPr sz="4000" b="1"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4000"/>
              <a:buFont typeface="Josefin Sans"/>
              <a:buNone/>
              <a:defRPr sz="4000" b="1"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4000"/>
              <a:buFont typeface="Josefin Sans"/>
              <a:buNone/>
              <a:defRPr sz="4000" b="1" i="0" u="none" strike="noStrike" cap="none">
                <a:solidFill>
                  <a:schemeClr val="dk1"/>
                </a:solidFill>
                <a:latin typeface="Josefin Sans"/>
                <a:ea typeface="Josefin Sans"/>
                <a:cs typeface="Josefin Sans"/>
                <a:sym typeface="Josefin Sans"/>
              </a:defRPr>
            </a:lvl9pPr>
          </a:lstStyle>
          <a:p>
            <a:endParaRPr/>
          </a:p>
        </p:txBody>
      </p:sp>
      <p:sp>
        <p:nvSpPr>
          <p:cNvPr id="11" name="Google Shape;11;g2d15ef2aa44_0_300"/>
          <p:cNvSpPr txBox="1">
            <a:spLocks noGrp="1"/>
          </p:cNvSpPr>
          <p:nvPr>
            <p:ph type="body" idx="1"/>
          </p:nvPr>
        </p:nvSpPr>
        <p:spPr>
          <a:xfrm>
            <a:off x="960000" y="1536633"/>
            <a:ext cx="10272000" cy="4555200"/>
          </a:xfrm>
          <a:prstGeom prst="rect">
            <a:avLst/>
          </a:prstGeom>
          <a:noFill/>
          <a:ln>
            <a:noFill/>
          </a:ln>
        </p:spPr>
        <p:txBody>
          <a:bodyPr spcFirstLastPara="1" wrap="square" lIns="121900" tIns="121900" rIns="121900" bIns="121900" anchor="t" anchorCtr="0">
            <a:noAutofit/>
          </a:bodyPr>
          <a:lstStyle>
            <a:lvl1pPr marL="457200" marR="0" lvl="0" indent="-349250" algn="l" rtl="0">
              <a:lnSpc>
                <a:spcPct val="115000"/>
              </a:lnSpc>
              <a:spcBef>
                <a:spcPts val="0"/>
              </a:spcBef>
              <a:spcAft>
                <a:spcPts val="0"/>
              </a:spcAft>
              <a:buClr>
                <a:schemeClr val="dk2"/>
              </a:buClr>
              <a:buSzPts val="1900"/>
              <a:buFont typeface="Josefin Slab SemiBold"/>
              <a:buChar char="●"/>
              <a:defRPr sz="1900" b="0" i="0" u="none" strike="noStrike" cap="none">
                <a:solidFill>
                  <a:schemeClr val="dk2"/>
                </a:solidFill>
                <a:latin typeface="Josefin Slab SemiBold"/>
                <a:ea typeface="Josefin Slab SemiBold"/>
                <a:cs typeface="Josefin Slab SemiBold"/>
                <a:sym typeface="Josefin Slab SemiBold"/>
              </a:defRPr>
            </a:lvl1pPr>
            <a:lvl2pPr marL="914400" marR="0" lvl="1" indent="-349250" algn="l" rtl="0">
              <a:lnSpc>
                <a:spcPct val="115000"/>
              </a:lnSpc>
              <a:spcBef>
                <a:spcPts val="2100"/>
              </a:spcBef>
              <a:spcAft>
                <a:spcPts val="0"/>
              </a:spcAft>
              <a:buClr>
                <a:schemeClr val="dk2"/>
              </a:buClr>
              <a:buSzPts val="1900"/>
              <a:buFont typeface="Josefin Slab SemiBold"/>
              <a:buChar char="○"/>
              <a:defRPr sz="1900" b="0" i="0" u="none" strike="noStrike" cap="none">
                <a:solidFill>
                  <a:schemeClr val="dk2"/>
                </a:solidFill>
                <a:latin typeface="Josefin Slab SemiBold"/>
                <a:ea typeface="Josefin Slab SemiBold"/>
                <a:cs typeface="Josefin Slab SemiBold"/>
                <a:sym typeface="Josefin Slab SemiBold"/>
              </a:defRPr>
            </a:lvl2pPr>
            <a:lvl3pPr marL="1371600" marR="0" lvl="2" indent="-349250" algn="l" rtl="0">
              <a:lnSpc>
                <a:spcPct val="115000"/>
              </a:lnSpc>
              <a:spcBef>
                <a:spcPts val="2100"/>
              </a:spcBef>
              <a:spcAft>
                <a:spcPts val="0"/>
              </a:spcAft>
              <a:buClr>
                <a:schemeClr val="dk2"/>
              </a:buClr>
              <a:buSzPts val="1900"/>
              <a:buFont typeface="Josefin Slab SemiBold"/>
              <a:buChar char="■"/>
              <a:defRPr sz="1900" b="0" i="0" u="none" strike="noStrike" cap="none">
                <a:solidFill>
                  <a:schemeClr val="dk2"/>
                </a:solidFill>
                <a:latin typeface="Josefin Slab SemiBold"/>
                <a:ea typeface="Josefin Slab SemiBold"/>
                <a:cs typeface="Josefin Slab SemiBold"/>
                <a:sym typeface="Josefin Slab SemiBold"/>
              </a:defRPr>
            </a:lvl3pPr>
            <a:lvl4pPr marL="1828800" marR="0" lvl="3" indent="-349250" algn="l" rtl="0">
              <a:lnSpc>
                <a:spcPct val="115000"/>
              </a:lnSpc>
              <a:spcBef>
                <a:spcPts val="2100"/>
              </a:spcBef>
              <a:spcAft>
                <a:spcPts val="0"/>
              </a:spcAft>
              <a:buClr>
                <a:schemeClr val="dk2"/>
              </a:buClr>
              <a:buSzPts val="1900"/>
              <a:buFont typeface="Josefin Slab SemiBold"/>
              <a:buChar char="●"/>
              <a:defRPr sz="1900" b="0" i="0" u="none" strike="noStrike" cap="none">
                <a:solidFill>
                  <a:schemeClr val="dk2"/>
                </a:solidFill>
                <a:latin typeface="Josefin Slab SemiBold"/>
                <a:ea typeface="Josefin Slab SemiBold"/>
                <a:cs typeface="Josefin Slab SemiBold"/>
                <a:sym typeface="Josefin Slab SemiBold"/>
              </a:defRPr>
            </a:lvl4pPr>
            <a:lvl5pPr marL="2286000" marR="0" lvl="4" indent="-349250" algn="l" rtl="0">
              <a:lnSpc>
                <a:spcPct val="115000"/>
              </a:lnSpc>
              <a:spcBef>
                <a:spcPts val="2100"/>
              </a:spcBef>
              <a:spcAft>
                <a:spcPts val="0"/>
              </a:spcAft>
              <a:buClr>
                <a:schemeClr val="dk2"/>
              </a:buClr>
              <a:buSzPts val="1900"/>
              <a:buFont typeface="Josefin Slab SemiBold"/>
              <a:buChar char="○"/>
              <a:defRPr sz="1900" b="0" i="0" u="none" strike="noStrike" cap="none">
                <a:solidFill>
                  <a:schemeClr val="dk2"/>
                </a:solidFill>
                <a:latin typeface="Josefin Slab SemiBold"/>
                <a:ea typeface="Josefin Slab SemiBold"/>
                <a:cs typeface="Josefin Slab SemiBold"/>
                <a:sym typeface="Josefin Slab SemiBold"/>
              </a:defRPr>
            </a:lvl5pPr>
            <a:lvl6pPr marL="2743200" marR="0" lvl="5" indent="-349250" algn="l" rtl="0">
              <a:lnSpc>
                <a:spcPct val="115000"/>
              </a:lnSpc>
              <a:spcBef>
                <a:spcPts val="2100"/>
              </a:spcBef>
              <a:spcAft>
                <a:spcPts val="0"/>
              </a:spcAft>
              <a:buClr>
                <a:schemeClr val="dk2"/>
              </a:buClr>
              <a:buSzPts val="1900"/>
              <a:buFont typeface="Josefin Slab SemiBold"/>
              <a:buChar char="■"/>
              <a:defRPr sz="1900" b="0" i="0" u="none" strike="noStrike" cap="none">
                <a:solidFill>
                  <a:schemeClr val="dk2"/>
                </a:solidFill>
                <a:latin typeface="Josefin Slab SemiBold"/>
                <a:ea typeface="Josefin Slab SemiBold"/>
                <a:cs typeface="Josefin Slab SemiBold"/>
                <a:sym typeface="Josefin Slab SemiBold"/>
              </a:defRPr>
            </a:lvl6pPr>
            <a:lvl7pPr marL="3200400" marR="0" lvl="6" indent="-349250" algn="l" rtl="0">
              <a:lnSpc>
                <a:spcPct val="115000"/>
              </a:lnSpc>
              <a:spcBef>
                <a:spcPts val="2100"/>
              </a:spcBef>
              <a:spcAft>
                <a:spcPts val="0"/>
              </a:spcAft>
              <a:buClr>
                <a:schemeClr val="dk2"/>
              </a:buClr>
              <a:buSzPts val="1900"/>
              <a:buFont typeface="Josefin Slab SemiBold"/>
              <a:buChar char="●"/>
              <a:defRPr sz="1900" b="0" i="0" u="none" strike="noStrike" cap="none">
                <a:solidFill>
                  <a:schemeClr val="dk2"/>
                </a:solidFill>
                <a:latin typeface="Josefin Slab SemiBold"/>
                <a:ea typeface="Josefin Slab SemiBold"/>
                <a:cs typeface="Josefin Slab SemiBold"/>
                <a:sym typeface="Josefin Slab SemiBold"/>
              </a:defRPr>
            </a:lvl7pPr>
            <a:lvl8pPr marL="3657600" marR="0" lvl="7" indent="-349250" algn="l" rtl="0">
              <a:lnSpc>
                <a:spcPct val="115000"/>
              </a:lnSpc>
              <a:spcBef>
                <a:spcPts val="2100"/>
              </a:spcBef>
              <a:spcAft>
                <a:spcPts val="0"/>
              </a:spcAft>
              <a:buClr>
                <a:schemeClr val="dk2"/>
              </a:buClr>
              <a:buSzPts val="1900"/>
              <a:buFont typeface="Josefin Slab SemiBold"/>
              <a:buChar char="○"/>
              <a:defRPr sz="1900" b="0" i="0" u="none" strike="noStrike" cap="none">
                <a:solidFill>
                  <a:schemeClr val="dk2"/>
                </a:solidFill>
                <a:latin typeface="Josefin Slab SemiBold"/>
                <a:ea typeface="Josefin Slab SemiBold"/>
                <a:cs typeface="Josefin Slab SemiBold"/>
                <a:sym typeface="Josefin Slab SemiBold"/>
              </a:defRPr>
            </a:lvl8pPr>
            <a:lvl9pPr marL="4114800" marR="0" lvl="8" indent="-349250" algn="l" rtl="0">
              <a:lnSpc>
                <a:spcPct val="115000"/>
              </a:lnSpc>
              <a:spcBef>
                <a:spcPts val="2100"/>
              </a:spcBef>
              <a:spcAft>
                <a:spcPts val="2100"/>
              </a:spcAft>
              <a:buClr>
                <a:schemeClr val="dk2"/>
              </a:buClr>
              <a:buSzPts val="1900"/>
              <a:buFont typeface="Josefin Slab SemiBold"/>
              <a:buChar char="■"/>
              <a:defRPr sz="1900" b="0" i="0" u="none" strike="noStrike" cap="none">
                <a:solidFill>
                  <a:schemeClr val="dk2"/>
                </a:solidFill>
                <a:latin typeface="Josefin Slab SemiBold"/>
                <a:ea typeface="Josefin Slab SemiBold"/>
                <a:cs typeface="Josefin Slab SemiBold"/>
                <a:sym typeface="Josefin Slab SemiBol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2"/>
        <p:cNvGrpSpPr/>
        <p:nvPr/>
      </p:nvGrpSpPr>
      <p:grpSpPr>
        <a:xfrm>
          <a:off x="0" y="0"/>
          <a:ext cx="0" cy="0"/>
          <a:chOff x="0" y="0"/>
          <a:chExt cx="0" cy="0"/>
        </a:xfrm>
      </p:grpSpPr>
      <p:sp>
        <p:nvSpPr>
          <p:cNvPr id="143" name="Google Shape;143;g3137bed1299_3_559"/>
          <p:cNvSpPr txBox="1">
            <a:spLocks noGrp="1"/>
          </p:cNvSpPr>
          <p:nvPr>
            <p:ph type="title"/>
          </p:nvPr>
        </p:nvSpPr>
        <p:spPr>
          <a:xfrm>
            <a:off x="960000" y="593367"/>
            <a:ext cx="102720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Font typeface="Josefin Sans"/>
              <a:buNone/>
              <a:defRPr sz="3700" b="1">
                <a:solidFill>
                  <a:schemeClr val="dk1"/>
                </a:solidFill>
                <a:latin typeface="Josefin Sans"/>
                <a:ea typeface="Josefin Sans"/>
                <a:cs typeface="Josefin Sans"/>
                <a:sym typeface="Josefin Sans"/>
              </a:defRPr>
            </a:lvl1pPr>
            <a:lvl2pPr lvl="1">
              <a:spcBef>
                <a:spcPts val="0"/>
              </a:spcBef>
              <a:spcAft>
                <a:spcPts val="0"/>
              </a:spcAft>
              <a:buClr>
                <a:schemeClr val="dk1"/>
              </a:buClr>
              <a:buSzPts val="4000"/>
              <a:buFont typeface="Josefin Sans"/>
              <a:buNone/>
              <a:defRPr sz="4000" b="1">
                <a:solidFill>
                  <a:schemeClr val="dk1"/>
                </a:solidFill>
                <a:latin typeface="Josefin Sans"/>
                <a:ea typeface="Josefin Sans"/>
                <a:cs typeface="Josefin Sans"/>
                <a:sym typeface="Josefin Sans"/>
              </a:defRPr>
            </a:lvl2pPr>
            <a:lvl3pPr lvl="2">
              <a:spcBef>
                <a:spcPts val="0"/>
              </a:spcBef>
              <a:spcAft>
                <a:spcPts val="0"/>
              </a:spcAft>
              <a:buClr>
                <a:schemeClr val="dk1"/>
              </a:buClr>
              <a:buSzPts val="4000"/>
              <a:buFont typeface="Josefin Sans"/>
              <a:buNone/>
              <a:defRPr sz="4000" b="1">
                <a:solidFill>
                  <a:schemeClr val="dk1"/>
                </a:solidFill>
                <a:latin typeface="Josefin Sans"/>
                <a:ea typeface="Josefin Sans"/>
                <a:cs typeface="Josefin Sans"/>
                <a:sym typeface="Josefin Sans"/>
              </a:defRPr>
            </a:lvl3pPr>
            <a:lvl4pPr lvl="3">
              <a:spcBef>
                <a:spcPts val="0"/>
              </a:spcBef>
              <a:spcAft>
                <a:spcPts val="0"/>
              </a:spcAft>
              <a:buClr>
                <a:schemeClr val="dk1"/>
              </a:buClr>
              <a:buSzPts val="4000"/>
              <a:buFont typeface="Josefin Sans"/>
              <a:buNone/>
              <a:defRPr sz="4000" b="1">
                <a:solidFill>
                  <a:schemeClr val="dk1"/>
                </a:solidFill>
                <a:latin typeface="Josefin Sans"/>
                <a:ea typeface="Josefin Sans"/>
                <a:cs typeface="Josefin Sans"/>
                <a:sym typeface="Josefin Sans"/>
              </a:defRPr>
            </a:lvl4pPr>
            <a:lvl5pPr lvl="4">
              <a:spcBef>
                <a:spcPts val="0"/>
              </a:spcBef>
              <a:spcAft>
                <a:spcPts val="0"/>
              </a:spcAft>
              <a:buClr>
                <a:schemeClr val="dk1"/>
              </a:buClr>
              <a:buSzPts val="4000"/>
              <a:buFont typeface="Josefin Sans"/>
              <a:buNone/>
              <a:defRPr sz="4000" b="1">
                <a:solidFill>
                  <a:schemeClr val="dk1"/>
                </a:solidFill>
                <a:latin typeface="Josefin Sans"/>
                <a:ea typeface="Josefin Sans"/>
                <a:cs typeface="Josefin Sans"/>
                <a:sym typeface="Josefin Sans"/>
              </a:defRPr>
            </a:lvl5pPr>
            <a:lvl6pPr lvl="5">
              <a:spcBef>
                <a:spcPts val="0"/>
              </a:spcBef>
              <a:spcAft>
                <a:spcPts val="0"/>
              </a:spcAft>
              <a:buClr>
                <a:schemeClr val="dk1"/>
              </a:buClr>
              <a:buSzPts val="4000"/>
              <a:buFont typeface="Josefin Sans"/>
              <a:buNone/>
              <a:defRPr sz="4000" b="1">
                <a:solidFill>
                  <a:schemeClr val="dk1"/>
                </a:solidFill>
                <a:latin typeface="Josefin Sans"/>
                <a:ea typeface="Josefin Sans"/>
                <a:cs typeface="Josefin Sans"/>
                <a:sym typeface="Josefin Sans"/>
              </a:defRPr>
            </a:lvl6pPr>
            <a:lvl7pPr lvl="6">
              <a:spcBef>
                <a:spcPts val="0"/>
              </a:spcBef>
              <a:spcAft>
                <a:spcPts val="0"/>
              </a:spcAft>
              <a:buClr>
                <a:schemeClr val="dk1"/>
              </a:buClr>
              <a:buSzPts val="4000"/>
              <a:buFont typeface="Josefin Sans"/>
              <a:buNone/>
              <a:defRPr sz="4000" b="1">
                <a:solidFill>
                  <a:schemeClr val="dk1"/>
                </a:solidFill>
                <a:latin typeface="Josefin Sans"/>
                <a:ea typeface="Josefin Sans"/>
                <a:cs typeface="Josefin Sans"/>
                <a:sym typeface="Josefin Sans"/>
              </a:defRPr>
            </a:lvl7pPr>
            <a:lvl8pPr lvl="7">
              <a:spcBef>
                <a:spcPts val="0"/>
              </a:spcBef>
              <a:spcAft>
                <a:spcPts val="0"/>
              </a:spcAft>
              <a:buClr>
                <a:schemeClr val="dk1"/>
              </a:buClr>
              <a:buSzPts val="4000"/>
              <a:buFont typeface="Josefin Sans"/>
              <a:buNone/>
              <a:defRPr sz="4000" b="1">
                <a:solidFill>
                  <a:schemeClr val="dk1"/>
                </a:solidFill>
                <a:latin typeface="Josefin Sans"/>
                <a:ea typeface="Josefin Sans"/>
                <a:cs typeface="Josefin Sans"/>
                <a:sym typeface="Josefin Sans"/>
              </a:defRPr>
            </a:lvl8pPr>
            <a:lvl9pPr lvl="8">
              <a:spcBef>
                <a:spcPts val="0"/>
              </a:spcBef>
              <a:spcAft>
                <a:spcPts val="0"/>
              </a:spcAft>
              <a:buClr>
                <a:schemeClr val="dk1"/>
              </a:buClr>
              <a:buSzPts val="4000"/>
              <a:buFont typeface="Josefin Sans"/>
              <a:buNone/>
              <a:defRPr sz="4000" b="1">
                <a:solidFill>
                  <a:schemeClr val="dk1"/>
                </a:solidFill>
                <a:latin typeface="Josefin Sans"/>
                <a:ea typeface="Josefin Sans"/>
                <a:cs typeface="Josefin Sans"/>
                <a:sym typeface="Josefin Sans"/>
              </a:defRPr>
            </a:lvl9pPr>
          </a:lstStyle>
          <a:p>
            <a:endParaRPr/>
          </a:p>
        </p:txBody>
      </p:sp>
      <p:sp>
        <p:nvSpPr>
          <p:cNvPr id="144" name="Google Shape;144;g3137bed1299_3_559"/>
          <p:cNvSpPr txBox="1">
            <a:spLocks noGrp="1"/>
          </p:cNvSpPr>
          <p:nvPr>
            <p:ph type="body" idx="1"/>
          </p:nvPr>
        </p:nvSpPr>
        <p:spPr>
          <a:xfrm>
            <a:off x="960000" y="1536633"/>
            <a:ext cx="102720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Josefin Slab SemiBold"/>
              <a:buChar char="●"/>
              <a:defRPr sz="1900">
                <a:solidFill>
                  <a:schemeClr val="dk2"/>
                </a:solidFill>
                <a:latin typeface="Josefin Slab SemiBold"/>
                <a:ea typeface="Josefin Slab SemiBold"/>
                <a:cs typeface="Josefin Slab SemiBold"/>
                <a:sym typeface="Josefin Slab SemiBold"/>
              </a:defRPr>
            </a:lvl1pPr>
            <a:lvl2pPr marL="914400" lvl="1" indent="-349250">
              <a:lnSpc>
                <a:spcPct val="115000"/>
              </a:lnSpc>
              <a:spcBef>
                <a:spcPts val="2100"/>
              </a:spcBef>
              <a:spcAft>
                <a:spcPts val="0"/>
              </a:spcAft>
              <a:buClr>
                <a:schemeClr val="dk2"/>
              </a:buClr>
              <a:buSzPts val="1900"/>
              <a:buFont typeface="Josefin Slab SemiBold"/>
              <a:buChar char="○"/>
              <a:defRPr sz="1900">
                <a:solidFill>
                  <a:schemeClr val="dk2"/>
                </a:solidFill>
                <a:latin typeface="Josefin Slab SemiBold"/>
                <a:ea typeface="Josefin Slab SemiBold"/>
                <a:cs typeface="Josefin Slab SemiBold"/>
                <a:sym typeface="Josefin Slab SemiBold"/>
              </a:defRPr>
            </a:lvl2pPr>
            <a:lvl3pPr marL="1371600" lvl="2" indent="-349250">
              <a:lnSpc>
                <a:spcPct val="115000"/>
              </a:lnSpc>
              <a:spcBef>
                <a:spcPts val="2100"/>
              </a:spcBef>
              <a:spcAft>
                <a:spcPts val="0"/>
              </a:spcAft>
              <a:buClr>
                <a:schemeClr val="dk2"/>
              </a:buClr>
              <a:buSzPts val="1900"/>
              <a:buFont typeface="Josefin Slab SemiBold"/>
              <a:buChar char="■"/>
              <a:defRPr sz="1900">
                <a:solidFill>
                  <a:schemeClr val="dk2"/>
                </a:solidFill>
                <a:latin typeface="Josefin Slab SemiBold"/>
                <a:ea typeface="Josefin Slab SemiBold"/>
                <a:cs typeface="Josefin Slab SemiBold"/>
                <a:sym typeface="Josefin Slab SemiBold"/>
              </a:defRPr>
            </a:lvl3pPr>
            <a:lvl4pPr marL="1828800" lvl="3" indent="-349250">
              <a:lnSpc>
                <a:spcPct val="115000"/>
              </a:lnSpc>
              <a:spcBef>
                <a:spcPts val="2100"/>
              </a:spcBef>
              <a:spcAft>
                <a:spcPts val="0"/>
              </a:spcAft>
              <a:buClr>
                <a:schemeClr val="dk2"/>
              </a:buClr>
              <a:buSzPts val="1900"/>
              <a:buFont typeface="Josefin Slab SemiBold"/>
              <a:buChar char="●"/>
              <a:defRPr sz="1900">
                <a:solidFill>
                  <a:schemeClr val="dk2"/>
                </a:solidFill>
                <a:latin typeface="Josefin Slab SemiBold"/>
                <a:ea typeface="Josefin Slab SemiBold"/>
                <a:cs typeface="Josefin Slab SemiBold"/>
                <a:sym typeface="Josefin Slab SemiBold"/>
              </a:defRPr>
            </a:lvl4pPr>
            <a:lvl5pPr marL="2286000" lvl="4" indent="-349250">
              <a:lnSpc>
                <a:spcPct val="115000"/>
              </a:lnSpc>
              <a:spcBef>
                <a:spcPts val="2100"/>
              </a:spcBef>
              <a:spcAft>
                <a:spcPts val="0"/>
              </a:spcAft>
              <a:buClr>
                <a:schemeClr val="dk2"/>
              </a:buClr>
              <a:buSzPts val="1900"/>
              <a:buFont typeface="Josefin Slab SemiBold"/>
              <a:buChar char="○"/>
              <a:defRPr sz="1900">
                <a:solidFill>
                  <a:schemeClr val="dk2"/>
                </a:solidFill>
                <a:latin typeface="Josefin Slab SemiBold"/>
                <a:ea typeface="Josefin Slab SemiBold"/>
                <a:cs typeface="Josefin Slab SemiBold"/>
                <a:sym typeface="Josefin Slab SemiBold"/>
              </a:defRPr>
            </a:lvl5pPr>
            <a:lvl6pPr marL="2743200" lvl="5" indent="-349250">
              <a:lnSpc>
                <a:spcPct val="115000"/>
              </a:lnSpc>
              <a:spcBef>
                <a:spcPts val="2100"/>
              </a:spcBef>
              <a:spcAft>
                <a:spcPts val="0"/>
              </a:spcAft>
              <a:buClr>
                <a:schemeClr val="dk2"/>
              </a:buClr>
              <a:buSzPts val="1900"/>
              <a:buFont typeface="Josefin Slab SemiBold"/>
              <a:buChar char="■"/>
              <a:defRPr sz="1900">
                <a:solidFill>
                  <a:schemeClr val="dk2"/>
                </a:solidFill>
                <a:latin typeface="Josefin Slab SemiBold"/>
                <a:ea typeface="Josefin Slab SemiBold"/>
                <a:cs typeface="Josefin Slab SemiBold"/>
                <a:sym typeface="Josefin Slab SemiBold"/>
              </a:defRPr>
            </a:lvl6pPr>
            <a:lvl7pPr marL="3200400" lvl="6" indent="-349250">
              <a:lnSpc>
                <a:spcPct val="115000"/>
              </a:lnSpc>
              <a:spcBef>
                <a:spcPts val="2100"/>
              </a:spcBef>
              <a:spcAft>
                <a:spcPts val="0"/>
              </a:spcAft>
              <a:buClr>
                <a:schemeClr val="dk2"/>
              </a:buClr>
              <a:buSzPts val="1900"/>
              <a:buFont typeface="Josefin Slab SemiBold"/>
              <a:buChar char="●"/>
              <a:defRPr sz="1900">
                <a:solidFill>
                  <a:schemeClr val="dk2"/>
                </a:solidFill>
                <a:latin typeface="Josefin Slab SemiBold"/>
                <a:ea typeface="Josefin Slab SemiBold"/>
                <a:cs typeface="Josefin Slab SemiBold"/>
                <a:sym typeface="Josefin Slab SemiBold"/>
              </a:defRPr>
            </a:lvl7pPr>
            <a:lvl8pPr marL="3657600" lvl="7" indent="-349250">
              <a:lnSpc>
                <a:spcPct val="115000"/>
              </a:lnSpc>
              <a:spcBef>
                <a:spcPts val="2100"/>
              </a:spcBef>
              <a:spcAft>
                <a:spcPts val="0"/>
              </a:spcAft>
              <a:buClr>
                <a:schemeClr val="dk2"/>
              </a:buClr>
              <a:buSzPts val="1900"/>
              <a:buFont typeface="Josefin Slab SemiBold"/>
              <a:buChar char="○"/>
              <a:defRPr sz="1900">
                <a:solidFill>
                  <a:schemeClr val="dk2"/>
                </a:solidFill>
                <a:latin typeface="Josefin Slab SemiBold"/>
                <a:ea typeface="Josefin Slab SemiBold"/>
                <a:cs typeface="Josefin Slab SemiBold"/>
                <a:sym typeface="Josefin Slab SemiBold"/>
              </a:defRPr>
            </a:lvl8pPr>
            <a:lvl9pPr marL="4114800" lvl="8" indent="-349250">
              <a:lnSpc>
                <a:spcPct val="115000"/>
              </a:lnSpc>
              <a:spcBef>
                <a:spcPts val="2100"/>
              </a:spcBef>
              <a:spcAft>
                <a:spcPts val="2100"/>
              </a:spcAft>
              <a:buClr>
                <a:schemeClr val="dk2"/>
              </a:buClr>
              <a:buSzPts val="1900"/>
              <a:buFont typeface="Josefin Slab SemiBold"/>
              <a:buChar char="■"/>
              <a:defRPr sz="1900">
                <a:solidFill>
                  <a:schemeClr val="dk2"/>
                </a:solidFill>
                <a:latin typeface="Josefin Slab SemiBold"/>
                <a:ea typeface="Josefin Slab SemiBold"/>
                <a:cs typeface="Josefin Slab SemiBold"/>
                <a:sym typeface="Josefin Slab SemiBold"/>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0"/>
        <p:cNvGrpSpPr/>
        <p:nvPr/>
      </p:nvGrpSpPr>
      <p:grpSpPr>
        <a:xfrm>
          <a:off x="0" y="0"/>
          <a:ext cx="0" cy="0"/>
          <a:chOff x="0" y="0"/>
          <a:chExt cx="0" cy="0"/>
        </a:xfrm>
      </p:grpSpPr>
      <p:sp>
        <p:nvSpPr>
          <p:cNvPr id="271" name="Google Shape;271;g3137bed1299_3_94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272" name="Google Shape;272;g3137bed1299_3_94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273" name="Google Shape;273;g3137bed1299_3_9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hyperlink" Target="https://www.linkedin.com/in/tolga-topal-tot/" TargetMode="External"/><Relationship Id="rId13" Type="http://schemas.openxmlformats.org/officeDocument/2006/relationships/image" Target="../media/image27.jpg"/><Relationship Id="rId18" Type="http://schemas.openxmlformats.org/officeDocument/2006/relationships/image" Target="../media/image32.jpg"/><Relationship Id="rId3" Type="http://schemas.openxmlformats.org/officeDocument/2006/relationships/hyperlink" Target="http://www.linkedin.com/in/mehdi-dolleans" TargetMode="External"/><Relationship Id="rId7" Type="http://schemas.openxmlformats.org/officeDocument/2006/relationships/image" Target="../media/image24.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12.xml"/><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hyperlink" Target="https://www.linkedin.com/in/mijatkrivokapic/" TargetMode="External"/><Relationship Id="rId11" Type="http://schemas.openxmlformats.org/officeDocument/2006/relationships/image" Target="../media/image25.jpg"/><Relationship Id="rId5" Type="http://schemas.openxmlformats.org/officeDocument/2006/relationships/hyperlink" Target="https://www.linkedin.com/in/nihadboudriah/" TargetMode="External"/><Relationship Id="rId15" Type="http://schemas.openxmlformats.org/officeDocument/2006/relationships/image" Target="../media/image29.png"/><Relationship Id="rId10" Type="http://schemas.openxmlformats.org/officeDocument/2006/relationships/image" Target="../media/image1.png"/><Relationship Id="rId19"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hyperlink" Target="https://www.linkedin.com/in/victor-butnaru-40a38a333/" TargetMode="External"/><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www.fda.gov/medical-devices/ivd-regulatory-assistance/overview-ivd-regulation#1"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fda.gov/medical-devices/ivd-regulatory-assistance/overview-ivd-regulation#1"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7"/>
        <p:cNvGrpSpPr/>
        <p:nvPr/>
      </p:nvGrpSpPr>
      <p:grpSpPr>
        <a:xfrm>
          <a:off x="0" y="0"/>
          <a:ext cx="0" cy="0"/>
          <a:chOff x="0" y="0"/>
          <a:chExt cx="0" cy="0"/>
        </a:xfrm>
      </p:grpSpPr>
      <p:sp>
        <p:nvSpPr>
          <p:cNvPr id="328" name="Google Shape;328;g3137bed1299_3_553"/>
          <p:cNvSpPr/>
          <p:nvPr/>
        </p:nvSpPr>
        <p:spPr>
          <a:xfrm>
            <a:off x="4984200" y="2174433"/>
            <a:ext cx="7208100" cy="2173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9" name="Google Shape;329;g3137bed1299_3_553"/>
          <p:cNvSpPr txBox="1">
            <a:spLocks noGrp="1"/>
          </p:cNvSpPr>
          <p:nvPr>
            <p:ph type="title" idx="4294967295"/>
          </p:nvPr>
        </p:nvSpPr>
        <p:spPr>
          <a:xfrm>
            <a:off x="4937100" y="2174433"/>
            <a:ext cx="7255200" cy="2173200"/>
          </a:xfrm>
          <a:prstGeom prst="rect">
            <a:avLst/>
          </a:prstGeom>
          <a:solidFill>
            <a:srgbClr val="293F76"/>
          </a:solidFill>
        </p:spPr>
        <p:txBody>
          <a:bodyPr spcFirstLastPara="1" wrap="square" lIns="121900" tIns="121900" rIns="121900" bIns="121900" anchor="ctr" anchorCtr="0">
            <a:noAutofit/>
          </a:bodyPr>
          <a:lstStyle/>
          <a:p>
            <a:pPr marL="0" lvl="0" indent="0" algn="ctr" rtl="0">
              <a:spcBef>
                <a:spcPts val="0"/>
              </a:spcBef>
              <a:spcAft>
                <a:spcPts val="0"/>
              </a:spcAft>
              <a:buNone/>
            </a:pPr>
            <a:r>
              <a:rPr lang="fr-FR" sz="4000" i="1">
                <a:solidFill>
                  <a:srgbClr val="FFFFFF"/>
                </a:solidFill>
              </a:rPr>
              <a:t>Exo-Tracker</a:t>
            </a:r>
            <a:r>
              <a:rPr lang="fr-FR" sz="3600" i="1">
                <a:solidFill>
                  <a:srgbClr val="FFFFFF"/>
                </a:solidFill>
              </a:rPr>
              <a:t>®</a:t>
            </a:r>
            <a:endParaRPr sz="4000" i="1">
              <a:solidFill>
                <a:srgbClr val="FFFFFF"/>
              </a:solidFill>
            </a:endParaRPr>
          </a:p>
          <a:p>
            <a:pPr marL="0" lvl="0" indent="0" algn="ctr" rtl="0">
              <a:spcBef>
                <a:spcPts val="0"/>
              </a:spcBef>
              <a:spcAft>
                <a:spcPts val="0"/>
              </a:spcAft>
              <a:buNone/>
            </a:pPr>
            <a:r>
              <a:rPr lang="fr-FR" sz="2800" i="1">
                <a:solidFill>
                  <a:srgbClr val="FFFFFF"/>
                </a:solidFill>
              </a:rPr>
              <a:t>AI-Driven Platform for Disease Diagnosis Using Extracellular Vesicles (EVs)</a:t>
            </a:r>
            <a:endParaRPr i="1">
              <a:solidFill>
                <a:srgbClr val="FFFFFF"/>
              </a:solidFill>
            </a:endParaRPr>
          </a:p>
        </p:txBody>
      </p:sp>
      <p:pic>
        <p:nvPicPr>
          <p:cNvPr id="330" name="Google Shape;330;g3137bed1299_3_553"/>
          <p:cNvPicPr preferRelativeResize="0"/>
          <p:nvPr/>
        </p:nvPicPr>
        <p:blipFill>
          <a:blip r:embed="rId3">
            <a:alphaModFix/>
          </a:blip>
          <a:stretch>
            <a:fillRect/>
          </a:stretch>
        </p:blipFill>
        <p:spPr>
          <a:xfrm>
            <a:off x="-107200" y="979200"/>
            <a:ext cx="5083200" cy="4958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2d56f1f76be_0_1026"/>
          <p:cNvSpPr txBox="1"/>
          <p:nvPr/>
        </p:nvSpPr>
        <p:spPr>
          <a:xfrm>
            <a:off x="11699400" y="6321800"/>
            <a:ext cx="492600" cy="492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fr-FR" sz="1600" b="1">
                <a:solidFill>
                  <a:schemeClr val="dk1"/>
                </a:solidFill>
                <a:latin typeface="Calibri"/>
                <a:ea typeface="Calibri"/>
                <a:cs typeface="Calibri"/>
                <a:sym typeface="Calibri"/>
              </a:rPr>
              <a:t>5</a:t>
            </a:r>
            <a:endParaRPr sz="1600" b="1" i="0" u="none" strike="noStrike" cap="none">
              <a:solidFill>
                <a:schemeClr val="dk1"/>
              </a:solidFill>
              <a:latin typeface="Calibri"/>
              <a:ea typeface="Calibri"/>
              <a:cs typeface="Calibri"/>
              <a:sym typeface="Calibri"/>
            </a:endParaRPr>
          </a:p>
        </p:txBody>
      </p:sp>
      <p:sp>
        <p:nvSpPr>
          <p:cNvPr id="587" name="Google Shape;587;g2d56f1f76be_0_1026"/>
          <p:cNvSpPr txBox="1"/>
          <p:nvPr/>
        </p:nvSpPr>
        <p:spPr>
          <a:xfrm>
            <a:off x="468000" y="-24033"/>
            <a:ext cx="10272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Exo-Tracker</a:t>
            </a:r>
            <a:r>
              <a:rPr lang="fr-FR" sz="3600" b="1" i="1">
                <a:solidFill>
                  <a:schemeClr val="lt2"/>
                </a:solidFill>
                <a:latin typeface="Josefin Sans"/>
                <a:ea typeface="Josefin Sans"/>
                <a:cs typeface="Josefin Sans"/>
                <a:sym typeface="Josefin Sans"/>
              </a:rPr>
              <a:t>®</a:t>
            </a:r>
            <a:endParaRPr sz="4000" b="1" i="0" u="none" strike="noStrike" cap="none">
              <a:solidFill>
                <a:srgbClr val="F1764A"/>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i="1">
                <a:solidFill>
                  <a:srgbClr val="293F76"/>
                </a:solidFill>
                <a:latin typeface="Josefin Sans"/>
                <a:ea typeface="Josefin Sans"/>
                <a:cs typeface="Josefin Sans"/>
                <a:sym typeface="Josefin Sans"/>
              </a:rPr>
              <a:t>Our Target / Business model</a:t>
            </a:r>
            <a:endParaRPr sz="2700" b="1" i="0" u="none" strike="noStrike" cap="none">
              <a:solidFill>
                <a:srgbClr val="293F76"/>
              </a:solidFill>
              <a:latin typeface="Josefin Sans"/>
              <a:ea typeface="Josefin Sans"/>
              <a:cs typeface="Josefin Sans"/>
              <a:sym typeface="Josefin Sans"/>
            </a:endParaRPr>
          </a:p>
        </p:txBody>
      </p:sp>
      <p:pic>
        <p:nvPicPr>
          <p:cNvPr id="588" name="Google Shape;588;g2d56f1f76be_0_1026"/>
          <p:cNvPicPr preferRelativeResize="0"/>
          <p:nvPr/>
        </p:nvPicPr>
        <p:blipFill>
          <a:blip r:embed="rId3">
            <a:alphaModFix/>
          </a:blip>
          <a:stretch>
            <a:fillRect/>
          </a:stretch>
        </p:blipFill>
        <p:spPr>
          <a:xfrm>
            <a:off x="324325" y="3036013"/>
            <a:ext cx="1709350" cy="1662435"/>
          </a:xfrm>
          <a:prstGeom prst="rect">
            <a:avLst/>
          </a:prstGeom>
          <a:noFill/>
          <a:ln>
            <a:noFill/>
          </a:ln>
        </p:spPr>
      </p:pic>
      <p:grpSp>
        <p:nvGrpSpPr>
          <p:cNvPr id="589" name="Google Shape;589;g2d56f1f76be_0_1026"/>
          <p:cNvGrpSpPr/>
          <p:nvPr/>
        </p:nvGrpSpPr>
        <p:grpSpPr>
          <a:xfrm>
            <a:off x="6808800" y="179990"/>
            <a:ext cx="4037907" cy="369287"/>
            <a:chOff x="6336022" y="3733725"/>
            <a:chExt cx="2666165" cy="351300"/>
          </a:xfrm>
        </p:grpSpPr>
        <p:sp>
          <p:nvSpPr>
            <p:cNvPr id="590" name="Google Shape;590;g2d56f1f76be_0_1026"/>
            <p:cNvSpPr/>
            <p:nvPr/>
          </p:nvSpPr>
          <p:spPr>
            <a:xfrm>
              <a:off x="6336022" y="3733725"/>
              <a:ext cx="726300" cy="3513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591" name="Google Shape;591;g2d56f1f76be_0_1026"/>
            <p:cNvSpPr/>
            <p:nvPr/>
          </p:nvSpPr>
          <p:spPr>
            <a:xfrm>
              <a:off x="69827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592" name="Google Shape;592;g2d56f1f76be_0_1026"/>
            <p:cNvSpPr/>
            <p:nvPr/>
          </p:nvSpPr>
          <p:spPr>
            <a:xfrm>
              <a:off x="762933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593" name="Google Shape;593;g2d56f1f76be_0_1026"/>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grpSp>
        <p:nvGrpSpPr>
          <p:cNvPr id="594" name="Google Shape;594;g2d56f1f76be_0_1026"/>
          <p:cNvGrpSpPr/>
          <p:nvPr/>
        </p:nvGrpSpPr>
        <p:grpSpPr>
          <a:xfrm>
            <a:off x="6808800" y="180000"/>
            <a:ext cx="4037907" cy="369287"/>
            <a:chOff x="6336022" y="3733725"/>
            <a:chExt cx="2666165" cy="351300"/>
          </a:xfrm>
        </p:grpSpPr>
        <p:sp>
          <p:nvSpPr>
            <p:cNvPr id="595" name="Google Shape;595;g2d56f1f76be_0_1026"/>
            <p:cNvSpPr/>
            <p:nvPr/>
          </p:nvSpPr>
          <p:spPr>
            <a:xfrm>
              <a:off x="6336022" y="3733725"/>
              <a:ext cx="726300" cy="351300"/>
            </a:xfrm>
            <a:prstGeom prst="homePlate">
              <a:avLst>
                <a:gd name="adj" fmla="val 50000"/>
              </a:avLst>
            </a:prstGeom>
            <a:solidFill>
              <a:srgbClr val="FCE5C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596" name="Google Shape;596;g2d56f1f76be_0_1026"/>
            <p:cNvSpPr/>
            <p:nvPr/>
          </p:nvSpPr>
          <p:spPr>
            <a:xfrm>
              <a:off x="6982787" y="3733725"/>
              <a:ext cx="726300" cy="351300"/>
            </a:xfrm>
            <a:prstGeom prst="chevron">
              <a:avLst>
                <a:gd name="adj" fmla="val 50000"/>
              </a:avLst>
            </a:prstGeom>
            <a:solidFill>
              <a:srgbClr val="F9CB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597" name="Google Shape;597;g2d56f1f76be_0_1026"/>
            <p:cNvSpPr/>
            <p:nvPr/>
          </p:nvSpPr>
          <p:spPr>
            <a:xfrm>
              <a:off x="7629337" y="3733725"/>
              <a:ext cx="726300" cy="351300"/>
            </a:xfrm>
            <a:prstGeom prst="chevron">
              <a:avLst>
                <a:gd name="adj" fmla="val 50000"/>
              </a:avLst>
            </a:prstGeom>
            <a:solidFill>
              <a:srgbClr val="F1764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598" name="Google Shape;598;g2d56f1f76be_0_1026"/>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pic>
        <p:nvPicPr>
          <p:cNvPr id="599" name="Google Shape;599;g2d56f1f76be_0_1026"/>
          <p:cNvPicPr preferRelativeResize="0"/>
          <p:nvPr/>
        </p:nvPicPr>
        <p:blipFill>
          <a:blip r:embed="rId3">
            <a:alphaModFix/>
          </a:blip>
          <a:stretch>
            <a:fillRect/>
          </a:stretch>
        </p:blipFill>
        <p:spPr>
          <a:xfrm>
            <a:off x="11275200" y="0"/>
            <a:ext cx="918000" cy="892800"/>
          </a:xfrm>
          <a:prstGeom prst="rect">
            <a:avLst/>
          </a:prstGeom>
          <a:noFill/>
          <a:ln>
            <a:noFill/>
          </a:ln>
        </p:spPr>
      </p:pic>
      <p:grpSp>
        <p:nvGrpSpPr>
          <p:cNvPr id="600" name="Google Shape;600;g2d56f1f76be_0_1026"/>
          <p:cNvGrpSpPr/>
          <p:nvPr/>
        </p:nvGrpSpPr>
        <p:grpSpPr>
          <a:xfrm>
            <a:off x="7545500" y="2135750"/>
            <a:ext cx="3872513" cy="3350150"/>
            <a:chOff x="7516650" y="2446175"/>
            <a:chExt cx="3872513" cy="3350150"/>
          </a:xfrm>
        </p:grpSpPr>
        <p:sp>
          <p:nvSpPr>
            <p:cNvPr id="601" name="Google Shape;601;g2d56f1f76be_0_1026"/>
            <p:cNvSpPr txBox="1"/>
            <p:nvPr/>
          </p:nvSpPr>
          <p:spPr>
            <a:xfrm>
              <a:off x="7516650" y="3574725"/>
              <a:ext cx="2039700" cy="5850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fr-FR" sz="1300" b="1" i="1">
                  <a:solidFill>
                    <a:schemeClr val="dk1"/>
                  </a:solidFill>
                  <a:latin typeface="Josefin Sans"/>
                  <a:ea typeface="Josefin Sans"/>
                  <a:cs typeface="Josefin Sans"/>
                  <a:sym typeface="Josefin Sans"/>
                </a:rPr>
                <a:t>Saclay, EMBL Sorbonne, CNRS</a:t>
              </a:r>
              <a:endParaRPr sz="1300" b="1" i="1">
                <a:solidFill>
                  <a:schemeClr val="dk1"/>
                </a:solidFill>
                <a:latin typeface="Josefin Sans"/>
                <a:ea typeface="Josefin Sans"/>
                <a:cs typeface="Josefin Sans"/>
                <a:sym typeface="Josefin Sans"/>
              </a:endParaRPr>
            </a:p>
          </p:txBody>
        </p:sp>
        <p:pic>
          <p:nvPicPr>
            <p:cNvPr id="602" name="Google Shape;602;g2d56f1f76be_0_1026"/>
            <p:cNvPicPr preferRelativeResize="0"/>
            <p:nvPr/>
          </p:nvPicPr>
          <p:blipFill>
            <a:blip r:embed="rId4">
              <a:alphaModFix/>
            </a:blip>
            <a:stretch>
              <a:fillRect/>
            </a:stretch>
          </p:blipFill>
          <p:spPr>
            <a:xfrm>
              <a:off x="10163665" y="2446182"/>
              <a:ext cx="741600" cy="953999"/>
            </a:xfrm>
            <a:prstGeom prst="rect">
              <a:avLst/>
            </a:prstGeom>
            <a:noFill/>
            <a:ln>
              <a:noFill/>
            </a:ln>
          </p:spPr>
        </p:pic>
        <p:grpSp>
          <p:nvGrpSpPr>
            <p:cNvPr id="603" name="Google Shape;603;g2d56f1f76be_0_1026"/>
            <p:cNvGrpSpPr/>
            <p:nvPr/>
          </p:nvGrpSpPr>
          <p:grpSpPr>
            <a:xfrm>
              <a:off x="7597925" y="2446175"/>
              <a:ext cx="1877151" cy="954001"/>
              <a:chOff x="7597925" y="2446175"/>
              <a:chExt cx="1877151" cy="954001"/>
            </a:xfrm>
          </p:grpSpPr>
          <p:pic>
            <p:nvPicPr>
              <p:cNvPr id="604" name="Google Shape;604;g2d56f1f76be_0_1026"/>
              <p:cNvPicPr preferRelativeResize="0"/>
              <p:nvPr/>
            </p:nvPicPr>
            <p:blipFill>
              <a:blip r:embed="rId5">
                <a:alphaModFix/>
              </a:blip>
              <a:stretch>
                <a:fillRect/>
              </a:stretch>
            </p:blipFill>
            <p:spPr>
              <a:xfrm>
                <a:off x="7597925" y="2446175"/>
                <a:ext cx="903599" cy="954001"/>
              </a:xfrm>
              <a:prstGeom prst="rect">
                <a:avLst/>
              </a:prstGeom>
              <a:noFill/>
              <a:ln>
                <a:noFill/>
              </a:ln>
            </p:spPr>
          </p:pic>
          <p:pic>
            <p:nvPicPr>
              <p:cNvPr id="605" name="Google Shape;605;g2d56f1f76be_0_1026"/>
              <p:cNvPicPr preferRelativeResize="0"/>
              <p:nvPr/>
            </p:nvPicPr>
            <p:blipFill>
              <a:blip r:embed="rId6">
                <a:alphaModFix/>
              </a:blip>
              <a:stretch>
                <a:fillRect/>
              </a:stretch>
            </p:blipFill>
            <p:spPr>
              <a:xfrm>
                <a:off x="8571475" y="2446175"/>
                <a:ext cx="903601" cy="953999"/>
              </a:xfrm>
              <a:prstGeom prst="rect">
                <a:avLst/>
              </a:prstGeom>
              <a:noFill/>
              <a:ln>
                <a:noFill/>
              </a:ln>
            </p:spPr>
          </p:pic>
        </p:grpSp>
        <p:sp>
          <p:nvSpPr>
            <p:cNvPr id="606" name="Google Shape;606;g2d56f1f76be_0_1026"/>
            <p:cNvSpPr txBox="1"/>
            <p:nvPr/>
          </p:nvSpPr>
          <p:spPr>
            <a:xfrm>
              <a:off x="9679763" y="3574713"/>
              <a:ext cx="1709400" cy="5850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fr-FR" sz="1300" b="1" i="1">
                  <a:solidFill>
                    <a:schemeClr val="dk1"/>
                  </a:solidFill>
                  <a:latin typeface="Josefin Sans"/>
                  <a:ea typeface="Josefin Sans"/>
                  <a:cs typeface="Josefin Sans"/>
                  <a:sym typeface="Josefin Sans"/>
                </a:rPr>
                <a:t>Ipsen, Biomerieux, Innate Pharma</a:t>
              </a:r>
              <a:endParaRPr sz="1300" b="1" i="1">
                <a:solidFill>
                  <a:schemeClr val="dk1"/>
                </a:solidFill>
                <a:latin typeface="Josefin Sans"/>
                <a:ea typeface="Josefin Sans"/>
                <a:cs typeface="Josefin Sans"/>
                <a:sym typeface="Josefin Sans"/>
              </a:endParaRPr>
            </a:p>
          </p:txBody>
        </p:sp>
        <p:pic>
          <p:nvPicPr>
            <p:cNvPr id="607" name="Google Shape;607;g2d56f1f76be_0_1026"/>
            <p:cNvPicPr preferRelativeResize="0"/>
            <p:nvPr/>
          </p:nvPicPr>
          <p:blipFill>
            <a:blip r:embed="rId7">
              <a:alphaModFix/>
            </a:blip>
            <a:stretch>
              <a:fillRect/>
            </a:stretch>
          </p:blipFill>
          <p:spPr>
            <a:xfrm>
              <a:off x="8655038" y="4334275"/>
              <a:ext cx="903601" cy="953994"/>
            </a:xfrm>
            <a:prstGeom prst="rect">
              <a:avLst/>
            </a:prstGeom>
            <a:noFill/>
            <a:ln>
              <a:noFill/>
            </a:ln>
          </p:spPr>
        </p:pic>
        <p:pic>
          <p:nvPicPr>
            <p:cNvPr id="608" name="Google Shape;608;g2d56f1f76be_0_1026"/>
            <p:cNvPicPr preferRelativeResize="0"/>
            <p:nvPr/>
          </p:nvPicPr>
          <p:blipFill>
            <a:blip r:embed="rId8">
              <a:alphaModFix/>
            </a:blip>
            <a:stretch>
              <a:fillRect/>
            </a:stretch>
          </p:blipFill>
          <p:spPr>
            <a:xfrm>
              <a:off x="9679763" y="4334277"/>
              <a:ext cx="903601" cy="953994"/>
            </a:xfrm>
            <a:prstGeom prst="rect">
              <a:avLst/>
            </a:prstGeom>
            <a:noFill/>
            <a:ln>
              <a:noFill/>
            </a:ln>
          </p:spPr>
        </p:pic>
        <p:sp>
          <p:nvSpPr>
            <p:cNvPr id="609" name="Google Shape;609;g2d56f1f76be_0_1026"/>
            <p:cNvSpPr txBox="1"/>
            <p:nvPr/>
          </p:nvSpPr>
          <p:spPr>
            <a:xfrm>
              <a:off x="8822688" y="5411425"/>
              <a:ext cx="1650000" cy="3849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fr-FR" sz="1300" b="1" i="1">
                  <a:solidFill>
                    <a:schemeClr val="dk1"/>
                  </a:solidFill>
                  <a:latin typeface="Josefin Sans"/>
                  <a:ea typeface="Josefin Sans"/>
                  <a:cs typeface="Josefin Sans"/>
                  <a:sym typeface="Josefin Sans"/>
                </a:rPr>
                <a:t>Hospitals, Clinics</a:t>
              </a:r>
              <a:endParaRPr sz="1300" b="1" i="1">
                <a:solidFill>
                  <a:schemeClr val="dk1"/>
                </a:solidFill>
                <a:latin typeface="Josefin Sans"/>
                <a:ea typeface="Josefin Sans"/>
                <a:cs typeface="Josefin Sans"/>
                <a:sym typeface="Josefin Sans"/>
              </a:endParaRPr>
            </a:p>
          </p:txBody>
        </p:sp>
      </p:grpSp>
      <p:sp>
        <p:nvSpPr>
          <p:cNvPr id="610" name="Google Shape;610;g2d56f1f76be_0_1026"/>
          <p:cNvSpPr/>
          <p:nvPr/>
        </p:nvSpPr>
        <p:spPr>
          <a:xfrm>
            <a:off x="6358350" y="3533775"/>
            <a:ext cx="741600" cy="5541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pic>
        <p:nvPicPr>
          <p:cNvPr id="611" name="Google Shape;611;g2d56f1f76be_0_1026"/>
          <p:cNvPicPr preferRelativeResize="0"/>
          <p:nvPr/>
        </p:nvPicPr>
        <p:blipFill>
          <a:blip r:embed="rId9">
            <a:alphaModFix/>
          </a:blip>
          <a:stretch>
            <a:fillRect/>
          </a:stretch>
        </p:blipFill>
        <p:spPr>
          <a:xfrm>
            <a:off x="4997289" y="1935529"/>
            <a:ext cx="904558" cy="952447"/>
          </a:xfrm>
          <a:prstGeom prst="rect">
            <a:avLst/>
          </a:prstGeom>
          <a:noFill/>
          <a:ln>
            <a:noFill/>
          </a:ln>
        </p:spPr>
      </p:pic>
      <p:pic>
        <p:nvPicPr>
          <p:cNvPr id="612" name="Google Shape;612;g2d56f1f76be_0_1026"/>
          <p:cNvPicPr preferRelativeResize="0"/>
          <p:nvPr/>
        </p:nvPicPr>
        <p:blipFill>
          <a:blip r:embed="rId10">
            <a:alphaModFix/>
          </a:blip>
          <a:stretch>
            <a:fillRect/>
          </a:stretch>
        </p:blipFill>
        <p:spPr>
          <a:xfrm>
            <a:off x="2708920" y="1935529"/>
            <a:ext cx="904558" cy="952447"/>
          </a:xfrm>
          <a:prstGeom prst="rect">
            <a:avLst/>
          </a:prstGeom>
          <a:noFill/>
          <a:ln>
            <a:noFill/>
          </a:ln>
        </p:spPr>
      </p:pic>
      <p:pic>
        <p:nvPicPr>
          <p:cNvPr id="613" name="Google Shape;613;g2d56f1f76be_0_1026"/>
          <p:cNvPicPr preferRelativeResize="0"/>
          <p:nvPr/>
        </p:nvPicPr>
        <p:blipFill>
          <a:blip r:embed="rId11">
            <a:alphaModFix/>
          </a:blip>
          <a:stretch>
            <a:fillRect/>
          </a:stretch>
        </p:blipFill>
        <p:spPr>
          <a:xfrm>
            <a:off x="2708920" y="4176399"/>
            <a:ext cx="904558" cy="952447"/>
          </a:xfrm>
          <a:prstGeom prst="rect">
            <a:avLst/>
          </a:prstGeom>
          <a:noFill/>
          <a:ln>
            <a:noFill/>
          </a:ln>
        </p:spPr>
      </p:pic>
      <p:pic>
        <p:nvPicPr>
          <p:cNvPr id="614" name="Google Shape;614;g2d56f1f76be_0_1026"/>
          <p:cNvPicPr preferRelativeResize="0"/>
          <p:nvPr/>
        </p:nvPicPr>
        <p:blipFill>
          <a:blip r:embed="rId12">
            <a:alphaModFix/>
          </a:blip>
          <a:stretch>
            <a:fillRect/>
          </a:stretch>
        </p:blipFill>
        <p:spPr>
          <a:xfrm>
            <a:off x="4997301" y="4176399"/>
            <a:ext cx="904558" cy="952447"/>
          </a:xfrm>
          <a:prstGeom prst="rect">
            <a:avLst/>
          </a:prstGeom>
          <a:noFill/>
          <a:ln>
            <a:noFill/>
          </a:ln>
        </p:spPr>
      </p:pic>
      <p:sp>
        <p:nvSpPr>
          <p:cNvPr id="615" name="Google Shape;615;g2d56f1f76be_0_1026"/>
          <p:cNvSpPr txBox="1"/>
          <p:nvPr/>
        </p:nvSpPr>
        <p:spPr>
          <a:xfrm>
            <a:off x="4443282" y="5101105"/>
            <a:ext cx="2012700" cy="5850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fr-FR" sz="1300" b="1" i="1">
                <a:solidFill>
                  <a:schemeClr val="dk1"/>
                </a:solidFill>
                <a:latin typeface="Josefin Sans"/>
                <a:ea typeface="Josefin Sans"/>
                <a:cs typeface="Josefin Sans"/>
                <a:sym typeface="Josefin Sans"/>
              </a:rPr>
              <a:t>Partnerships</a:t>
            </a:r>
            <a:endParaRPr sz="1300" b="1" i="1">
              <a:solidFill>
                <a:schemeClr val="dk1"/>
              </a:solidFill>
              <a:latin typeface="Josefin Sans"/>
              <a:ea typeface="Josefin Sans"/>
              <a:cs typeface="Josefin Sans"/>
              <a:sym typeface="Josefin Sans"/>
            </a:endParaRPr>
          </a:p>
          <a:p>
            <a:pPr marL="0" lvl="0" indent="0" algn="ctr" rtl="0">
              <a:spcBef>
                <a:spcPts val="0"/>
              </a:spcBef>
              <a:spcAft>
                <a:spcPts val="0"/>
              </a:spcAft>
              <a:buNone/>
            </a:pPr>
            <a:endParaRPr sz="1300" b="1" i="1">
              <a:solidFill>
                <a:schemeClr val="dk1"/>
              </a:solidFill>
              <a:latin typeface="Josefin Sans"/>
              <a:ea typeface="Josefin Sans"/>
              <a:cs typeface="Josefin Sans"/>
              <a:sym typeface="Josefin Sans"/>
            </a:endParaRPr>
          </a:p>
        </p:txBody>
      </p:sp>
      <p:sp>
        <p:nvSpPr>
          <p:cNvPr id="616" name="Google Shape;616;g2d56f1f76be_0_1026"/>
          <p:cNvSpPr txBox="1"/>
          <p:nvPr/>
        </p:nvSpPr>
        <p:spPr>
          <a:xfrm>
            <a:off x="4443282" y="2860234"/>
            <a:ext cx="2012700" cy="5850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fr-FR" sz="1300" b="1" i="1">
                <a:solidFill>
                  <a:schemeClr val="dk1"/>
                </a:solidFill>
                <a:latin typeface="Josefin Sans"/>
                <a:ea typeface="Josefin Sans"/>
                <a:cs typeface="Josefin Sans"/>
                <a:sym typeface="Josefin Sans"/>
              </a:rPr>
              <a:t>Software Licenses or Subscriptions</a:t>
            </a:r>
            <a:endParaRPr sz="1300" b="1" i="1">
              <a:solidFill>
                <a:schemeClr val="dk1"/>
              </a:solidFill>
              <a:latin typeface="Josefin Sans"/>
              <a:ea typeface="Josefin Sans"/>
              <a:cs typeface="Josefin Sans"/>
              <a:sym typeface="Josefin Sans"/>
            </a:endParaRPr>
          </a:p>
        </p:txBody>
      </p:sp>
      <p:sp>
        <p:nvSpPr>
          <p:cNvPr id="617" name="Google Shape;617;g2d56f1f76be_0_1026"/>
          <p:cNvSpPr txBox="1"/>
          <p:nvPr/>
        </p:nvSpPr>
        <p:spPr>
          <a:xfrm>
            <a:off x="2154900" y="2860234"/>
            <a:ext cx="2012700" cy="5850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fr-FR" sz="1300" b="1" i="1">
                <a:solidFill>
                  <a:schemeClr val="dk1"/>
                </a:solidFill>
                <a:latin typeface="Josefin Sans"/>
                <a:ea typeface="Josefin Sans"/>
                <a:cs typeface="Josefin Sans"/>
                <a:sym typeface="Josefin Sans"/>
              </a:rPr>
              <a:t>Sale of Equipment or Analysis Kits</a:t>
            </a:r>
            <a:endParaRPr sz="1300" b="1" i="1">
              <a:solidFill>
                <a:schemeClr val="dk1"/>
              </a:solidFill>
              <a:latin typeface="Josefin Sans"/>
              <a:ea typeface="Josefin Sans"/>
              <a:cs typeface="Josefin Sans"/>
              <a:sym typeface="Josefin Sans"/>
            </a:endParaRPr>
          </a:p>
        </p:txBody>
      </p:sp>
      <p:sp>
        <p:nvSpPr>
          <p:cNvPr id="618" name="Google Shape;618;g2d56f1f76be_0_1026"/>
          <p:cNvSpPr txBox="1"/>
          <p:nvPr/>
        </p:nvSpPr>
        <p:spPr>
          <a:xfrm>
            <a:off x="2154900" y="5101105"/>
            <a:ext cx="2012700" cy="5850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fr-FR" sz="1300" b="1" i="1">
                <a:solidFill>
                  <a:schemeClr val="dk1"/>
                </a:solidFill>
                <a:latin typeface="Josefin Sans"/>
                <a:ea typeface="Josefin Sans"/>
                <a:cs typeface="Josefin Sans"/>
                <a:sym typeface="Josefin Sans"/>
              </a:rPr>
              <a:t>Consulting &amp; Training Services</a:t>
            </a:r>
            <a:endParaRPr sz="1300" b="1" i="1">
              <a:solidFill>
                <a:schemeClr val="dk1"/>
              </a:solidFill>
              <a:latin typeface="Josefin Sans"/>
              <a:ea typeface="Josefin Sans"/>
              <a:cs typeface="Josefin Sans"/>
              <a:sym typeface="Josefi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d56f1f76be_0_12"/>
          <p:cNvSpPr txBox="1"/>
          <p:nvPr/>
        </p:nvSpPr>
        <p:spPr>
          <a:xfrm>
            <a:off x="468000" y="-24033"/>
            <a:ext cx="10272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Exo-Tracker</a:t>
            </a:r>
            <a:r>
              <a:rPr lang="fr-FR" sz="3600" b="1" i="1">
                <a:solidFill>
                  <a:schemeClr val="lt2"/>
                </a:solidFill>
                <a:latin typeface="Josefin Sans"/>
                <a:ea typeface="Josefin Sans"/>
                <a:cs typeface="Josefin Sans"/>
                <a:sym typeface="Josefin Sans"/>
              </a:rPr>
              <a:t>®</a:t>
            </a:r>
            <a:endParaRPr sz="4000" b="1" i="0" u="none" strike="noStrike" cap="none">
              <a:solidFill>
                <a:srgbClr val="F1764A"/>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i="1">
                <a:solidFill>
                  <a:srgbClr val="293F76"/>
                </a:solidFill>
                <a:latin typeface="Josefin Sans"/>
                <a:ea typeface="Josefin Sans"/>
                <a:cs typeface="Josefin Sans"/>
                <a:sym typeface="Josefin Sans"/>
              </a:rPr>
              <a:t>Roadmap</a:t>
            </a:r>
            <a:endParaRPr sz="2700" b="1" i="0" u="none" strike="noStrike" cap="none">
              <a:solidFill>
                <a:srgbClr val="293F76"/>
              </a:solidFill>
              <a:latin typeface="Josefin Sans"/>
              <a:ea typeface="Josefin Sans"/>
              <a:cs typeface="Josefin Sans"/>
              <a:sym typeface="Josefin Sans"/>
            </a:endParaRPr>
          </a:p>
        </p:txBody>
      </p:sp>
      <p:pic>
        <p:nvPicPr>
          <p:cNvPr id="624" name="Google Shape;624;g2d56f1f76be_0_12"/>
          <p:cNvPicPr preferRelativeResize="0"/>
          <p:nvPr/>
        </p:nvPicPr>
        <p:blipFill>
          <a:blip r:embed="rId3">
            <a:alphaModFix/>
          </a:blip>
          <a:stretch>
            <a:fillRect/>
          </a:stretch>
        </p:blipFill>
        <p:spPr>
          <a:xfrm>
            <a:off x="11275200" y="0"/>
            <a:ext cx="918000" cy="892800"/>
          </a:xfrm>
          <a:prstGeom prst="rect">
            <a:avLst/>
          </a:prstGeom>
          <a:noFill/>
          <a:ln>
            <a:noFill/>
          </a:ln>
        </p:spPr>
      </p:pic>
      <p:grpSp>
        <p:nvGrpSpPr>
          <p:cNvPr id="625" name="Google Shape;625;g2d56f1f76be_0_12"/>
          <p:cNvGrpSpPr/>
          <p:nvPr/>
        </p:nvGrpSpPr>
        <p:grpSpPr>
          <a:xfrm>
            <a:off x="6807600" y="180000"/>
            <a:ext cx="4037907" cy="369287"/>
            <a:chOff x="6336022" y="3733725"/>
            <a:chExt cx="2666165" cy="351300"/>
          </a:xfrm>
        </p:grpSpPr>
        <p:sp>
          <p:nvSpPr>
            <p:cNvPr id="626" name="Google Shape;626;g2d56f1f76be_0_12"/>
            <p:cNvSpPr/>
            <p:nvPr/>
          </p:nvSpPr>
          <p:spPr>
            <a:xfrm>
              <a:off x="6336022" y="3733725"/>
              <a:ext cx="726300" cy="351300"/>
            </a:xfrm>
            <a:prstGeom prst="homePlate">
              <a:avLst>
                <a:gd name="adj" fmla="val 50000"/>
              </a:avLst>
            </a:prstGeom>
            <a:solidFill>
              <a:srgbClr val="FCE5C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627" name="Google Shape;627;g2d56f1f76be_0_12"/>
            <p:cNvSpPr/>
            <p:nvPr/>
          </p:nvSpPr>
          <p:spPr>
            <a:xfrm>
              <a:off x="6982787" y="3733725"/>
              <a:ext cx="726300" cy="351300"/>
            </a:xfrm>
            <a:prstGeom prst="chevron">
              <a:avLst>
                <a:gd name="adj" fmla="val 50000"/>
              </a:avLst>
            </a:prstGeom>
            <a:solidFill>
              <a:srgbClr val="F9CB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628" name="Google Shape;628;g2d56f1f76be_0_12"/>
            <p:cNvSpPr/>
            <p:nvPr/>
          </p:nvSpPr>
          <p:spPr>
            <a:xfrm>
              <a:off x="7629337" y="3733725"/>
              <a:ext cx="726300" cy="351300"/>
            </a:xfrm>
            <a:prstGeom prst="chevron">
              <a:avLst>
                <a:gd name="adj" fmla="val 50000"/>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629" name="Google Shape;629;g2d56f1f76be_0_12"/>
            <p:cNvSpPr/>
            <p:nvPr/>
          </p:nvSpPr>
          <p:spPr>
            <a:xfrm>
              <a:off x="8275887" y="3733725"/>
              <a:ext cx="726300" cy="351300"/>
            </a:xfrm>
            <a:prstGeom prst="chevron">
              <a:avLst>
                <a:gd name="adj" fmla="val 50000"/>
              </a:avLst>
            </a:prstGeom>
            <a:solidFill>
              <a:srgbClr val="F1764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sp>
        <p:nvSpPr>
          <p:cNvPr id="630" name="Google Shape;630;g2d56f1f76be_0_12"/>
          <p:cNvSpPr txBox="1"/>
          <p:nvPr/>
        </p:nvSpPr>
        <p:spPr>
          <a:xfrm>
            <a:off x="1179549" y="3479400"/>
            <a:ext cx="2009700" cy="718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fr-FR" sz="1700" b="1">
                <a:solidFill>
                  <a:srgbClr val="DB4610"/>
                </a:solidFill>
                <a:latin typeface="Josefin Sans"/>
                <a:ea typeface="Josefin Sans"/>
                <a:cs typeface="Josefin Sans"/>
                <a:sym typeface="Josefin Sans"/>
              </a:rPr>
              <a:t>Reglementation</a:t>
            </a:r>
            <a:endParaRPr sz="1700" b="1">
              <a:solidFill>
                <a:srgbClr val="DB4610"/>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900"/>
              <a:buFont typeface="Arial"/>
              <a:buNone/>
            </a:pPr>
            <a:endParaRPr sz="1700" b="1">
              <a:solidFill>
                <a:srgbClr val="DB4610"/>
              </a:solidFill>
              <a:latin typeface="Josefin Sans"/>
              <a:ea typeface="Josefin Sans"/>
              <a:cs typeface="Josefin Sans"/>
              <a:sym typeface="Josefin Sans"/>
            </a:endParaRPr>
          </a:p>
        </p:txBody>
      </p:sp>
      <p:sp>
        <p:nvSpPr>
          <p:cNvPr id="631" name="Google Shape;631;g2d56f1f76be_0_12"/>
          <p:cNvSpPr txBox="1"/>
          <p:nvPr/>
        </p:nvSpPr>
        <p:spPr>
          <a:xfrm>
            <a:off x="1179549" y="4188600"/>
            <a:ext cx="2009700" cy="8928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2100"/>
              </a:spcAft>
              <a:buClr>
                <a:srgbClr val="000000"/>
              </a:buClr>
              <a:buSzPts val="1500"/>
              <a:buFont typeface="Arial"/>
              <a:buNone/>
            </a:pPr>
            <a:r>
              <a:rPr lang="fr-FR" b="1" i="1">
                <a:solidFill>
                  <a:schemeClr val="dk1"/>
                </a:solidFill>
                <a:latin typeface="Josefin Sans"/>
                <a:ea typeface="Josefin Sans"/>
                <a:cs typeface="Josefin Sans"/>
                <a:sym typeface="Josefin Sans"/>
              </a:rPr>
              <a:t>Requirement regarding the use of AI in research</a:t>
            </a:r>
            <a:endParaRPr b="1" i="1" u="none" strike="noStrike" cap="none">
              <a:solidFill>
                <a:schemeClr val="dk1"/>
              </a:solidFill>
              <a:latin typeface="Josefin Sans"/>
              <a:ea typeface="Josefin Sans"/>
              <a:cs typeface="Josefin Sans"/>
              <a:sym typeface="Josefin Sans"/>
            </a:endParaRPr>
          </a:p>
        </p:txBody>
      </p:sp>
      <p:sp>
        <p:nvSpPr>
          <p:cNvPr id="632" name="Google Shape;632;g2d56f1f76be_0_12"/>
          <p:cNvSpPr txBox="1"/>
          <p:nvPr/>
        </p:nvSpPr>
        <p:spPr>
          <a:xfrm>
            <a:off x="2994600" y="4188600"/>
            <a:ext cx="1957200" cy="20778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fr-FR" b="1" i="1">
                <a:solidFill>
                  <a:schemeClr val="dk1"/>
                </a:solidFill>
                <a:latin typeface="Josefin Sans"/>
                <a:ea typeface="Josefin Sans"/>
                <a:cs typeface="Josefin Sans"/>
                <a:sym typeface="Josefin Sans"/>
              </a:rPr>
              <a:t>Grants at European &amp; National Scale</a:t>
            </a:r>
            <a:endParaRPr b="1" i="1">
              <a:solidFill>
                <a:schemeClr val="dk1"/>
              </a:solidFill>
              <a:latin typeface="Josefin Sans"/>
              <a:ea typeface="Josefin Sans"/>
              <a:cs typeface="Josefin Sans"/>
              <a:sym typeface="Josefin Sans"/>
            </a:endParaRPr>
          </a:p>
          <a:p>
            <a:pPr marL="0" marR="0" lvl="0" indent="0" algn="ctr" rtl="0">
              <a:lnSpc>
                <a:spcPct val="100000"/>
              </a:lnSpc>
              <a:spcBef>
                <a:spcPts val="2100"/>
              </a:spcBef>
              <a:spcAft>
                <a:spcPts val="0"/>
              </a:spcAft>
              <a:buClr>
                <a:srgbClr val="000000"/>
              </a:buClr>
              <a:buSzPts val="1500"/>
              <a:buFont typeface="Arial"/>
              <a:buNone/>
            </a:pPr>
            <a:r>
              <a:rPr lang="fr-FR" b="1" i="1">
                <a:solidFill>
                  <a:schemeClr val="dk1"/>
                </a:solidFill>
                <a:latin typeface="Josefin Sans"/>
                <a:ea typeface="Josefin Sans"/>
                <a:cs typeface="Josefin Sans"/>
                <a:sym typeface="Josefin Sans"/>
              </a:rPr>
              <a:t>Participating to other hackathons</a:t>
            </a:r>
            <a:endParaRPr b="1" i="1">
              <a:solidFill>
                <a:schemeClr val="dk1"/>
              </a:solidFill>
              <a:latin typeface="Josefin Sans"/>
              <a:ea typeface="Josefin Sans"/>
              <a:cs typeface="Josefin Sans"/>
              <a:sym typeface="Josefin Sans"/>
            </a:endParaRPr>
          </a:p>
          <a:p>
            <a:pPr marL="0" marR="0" lvl="0" indent="0" algn="ctr" rtl="0">
              <a:lnSpc>
                <a:spcPct val="100000"/>
              </a:lnSpc>
              <a:spcBef>
                <a:spcPts val="2100"/>
              </a:spcBef>
              <a:spcAft>
                <a:spcPts val="2100"/>
              </a:spcAft>
              <a:buClr>
                <a:srgbClr val="000000"/>
              </a:buClr>
              <a:buSzPts val="1500"/>
              <a:buFont typeface="Arial"/>
              <a:buNone/>
            </a:pPr>
            <a:r>
              <a:rPr lang="fr-FR" b="1" i="1">
                <a:solidFill>
                  <a:schemeClr val="dk1"/>
                </a:solidFill>
                <a:latin typeface="Josefin Sans"/>
                <a:ea typeface="Josefin Sans"/>
                <a:cs typeface="Josefin Sans"/>
                <a:sym typeface="Josefin Sans"/>
              </a:rPr>
              <a:t>Business Angel &amp; VC</a:t>
            </a:r>
            <a:endParaRPr b="1" i="1">
              <a:solidFill>
                <a:schemeClr val="dk1"/>
              </a:solidFill>
              <a:latin typeface="Josefin Sans"/>
              <a:ea typeface="Josefin Sans"/>
              <a:cs typeface="Josefin Sans"/>
              <a:sym typeface="Josefin Sans"/>
            </a:endParaRPr>
          </a:p>
        </p:txBody>
      </p:sp>
      <p:sp>
        <p:nvSpPr>
          <p:cNvPr id="633" name="Google Shape;633;g2d56f1f76be_0_12"/>
          <p:cNvSpPr txBox="1"/>
          <p:nvPr/>
        </p:nvSpPr>
        <p:spPr>
          <a:xfrm>
            <a:off x="5039567" y="3479400"/>
            <a:ext cx="1957200" cy="717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fr-FR" sz="1700" b="1">
                <a:solidFill>
                  <a:srgbClr val="DB4610"/>
                </a:solidFill>
                <a:latin typeface="Josefin Sans"/>
                <a:ea typeface="Josefin Sans"/>
                <a:cs typeface="Josefin Sans"/>
                <a:sym typeface="Josefin Sans"/>
              </a:rPr>
              <a:t>Partnership</a:t>
            </a:r>
            <a:endParaRPr sz="1700" b="1">
              <a:solidFill>
                <a:srgbClr val="DB4610"/>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900"/>
              <a:buFont typeface="Arial"/>
              <a:buNone/>
            </a:pPr>
            <a:endParaRPr sz="1700" b="1">
              <a:solidFill>
                <a:srgbClr val="DB4610"/>
              </a:solidFill>
              <a:latin typeface="Josefin Sans"/>
              <a:ea typeface="Josefin Sans"/>
              <a:cs typeface="Josefin Sans"/>
              <a:sym typeface="Josefin Sans"/>
            </a:endParaRPr>
          </a:p>
        </p:txBody>
      </p:sp>
      <p:sp>
        <p:nvSpPr>
          <p:cNvPr id="634" name="Google Shape;634;g2d56f1f76be_0_12"/>
          <p:cNvSpPr txBox="1"/>
          <p:nvPr/>
        </p:nvSpPr>
        <p:spPr>
          <a:xfrm>
            <a:off x="5039567" y="4187658"/>
            <a:ext cx="1957200" cy="1500600"/>
          </a:xfrm>
          <a:prstGeom prst="rect">
            <a:avLst/>
          </a:prstGeom>
          <a:noFill/>
          <a:ln>
            <a:noFill/>
          </a:ln>
        </p:spPr>
        <p:txBody>
          <a:bodyPr spcFirstLastPara="1" wrap="square" lIns="121900" tIns="121900" rIns="121900" bIns="12190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b="1">
                <a:solidFill>
                  <a:schemeClr val="dk1"/>
                </a:solidFill>
                <a:latin typeface="Josefin Sans"/>
                <a:ea typeface="Josefin Sans"/>
                <a:cs typeface="Josefin Sans"/>
                <a:sym typeface="Josefin Sans"/>
              </a:rPr>
              <a:t>Hospital/Clinic</a:t>
            </a:r>
            <a:endParaRPr b="1">
              <a:solidFill>
                <a:schemeClr val="dk1"/>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500"/>
              <a:buFont typeface="Arial"/>
              <a:buNone/>
            </a:pPr>
            <a:r>
              <a:rPr lang="fr-FR" sz="1200" b="1" i="1">
                <a:solidFill>
                  <a:srgbClr val="DB4610"/>
                </a:solidFill>
                <a:latin typeface="Josefin Sans"/>
                <a:ea typeface="Josefin Sans"/>
                <a:cs typeface="Josefin Sans"/>
                <a:sym typeface="Josefin Sans"/>
              </a:rPr>
              <a:t>Medical contacts + Team entourage</a:t>
            </a:r>
            <a:endParaRPr sz="1200" b="1" i="1">
              <a:solidFill>
                <a:srgbClr val="DB4610"/>
              </a:solidFill>
              <a:latin typeface="Josefin Sans"/>
              <a:ea typeface="Josefin Sans"/>
              <a:cs typeface="Josefin Sans"/>
              <a:sym typeface="Josefin Sans"/>
            </a:endParaRPr>
          </a:p>
          <a:p>
            <a:pPr marL="0" marR="0" lvl="0" indent="0" algn="ctr" rtl="0">
              <a:lnSpc>
                <a:spcPct val="100000"/>
              </a:lnSpc>
              <a:spcBef>
                <a:spcPts val="2100"/>
              </a:spcBef>
              <a:spcAft>
                <a:spcPts val="0"/>
              </a:spcAft>
              <a:buClr>
                <a:srgbClr val="000000"/>
              </a:buClr>
              <a:buSzPts val="1500"/>
              <a:buFont typeface="Arial"/>
              <a:buNone/>
            </a:pPr>
            <a:r>
              <a:rPr lang="fr-FR" b="1">
                <a:solidFill>
                  <a:schemeClr val="dk1"/>
                </a:solidFill>
                <a:latin typeface="Josefin Sans"/>
                <a:ea typeface="Josefin Sans"/>
                <a:cs typeface="Josefin Sans"/>
                <a:sym typeface="Josefin Sans"/>
              </a:rPr>
              <a:t>Institute</a:t>
            </a:r>
            <a:endParaRPr b="1">
              <a:solidFill>
                <a:schemeClr val="dk1"/>
              </a:solidFill>
              <a:latin typeface="Josefin Sans"/>
              <a:ea typeface="Josefin Sans"/>
              <a:cs typeface="Josefin Sans"/>
              <a:sym typeface="Josefin Sans"/>
            </a:endParaRPr>
          </a:p>
          <a:p>
            <a:pPr marL="0" marR="0" lvl="0" indent="0" algn="ctr" rtl="0">
              <a:lnSpc>
                <a:spcPct val="100000"/>
              </a:lnSpc>
              <a:spcBef>
                <a:spcPts val="0"/>
              </a:spcBef>
              <a:spcAft>
                <a:spcPts val="2100"/>
              </a:spcAft>
              <a:buClr>
                <a:srgbClr val="000000"/>
              </a:buClr>
              <a:buSzPts val="1500"/>
              <a:buFont typeface="Arial"/>
              <a:buNone/>
            </a:pPr>
            <a:r>
              <a:rPr lang="fr-FR" sz="1200" b="1" i="1">
                <a:solidFill>
                  <a:srgbClr val="DB4610"/>
                </a:solidFill>
                <a:latin typeface="Josefin Sans"/>
                <a:ea typeface="Josefin Sans"/>
                <a:cs typeface="Josefin Sans"/>
                <a:sym typeface="Josefin Sans"/>
              </a:rPr>
              <a:t>SERS machine</a:t>
            </a:r>
            <a:endParaRPr sz="1200" b="1">
              <a:solidFill>
                <a:srgbClr val="DB4610"/>
              </a:solidFill>
              <a:latin typeface="Josefin Sans"/>
              <a:ea typeface="Josefin Sans"/>
              <a:cs typeface="Josefin Sans"/>
              <a:sym typeface="Josefin Sans"/>
            </a:endParaRPr>
          </a:p>
        </p:txBody>
      </p:sp>
      <p:sp>
        <p:nvSpPr>
          <p:cNvPr id="635" name="Google Shape;635;g2d56f1f76be_0_12"/>
          <p:cNvSpPr txBox="1"/>
          <p:nvPr/>
        </p:nvSpPr>
        <p:spPr>
          <a:xfrm>
            <a:off x="6855975" y="3479400"/>
            <a:ext cx="2040900" cy="717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fr-FR" sz="1700" b="1">
                <a:solidFill>
                  <a:srgbClr val="DB4610"/>
                </a:solidFill>
                <a:latin typeface="Josefin Sans"/>
                <a:ea typeface="Josefin Sans"/>
                <a:cs typeface="Josefin Sans"/>
                <a:sym typeface="Josefin Sans"/>
              </a:rPr>
              <a:t>R&amp;D + Data Gathering</a:t>
            </a:r>
            <a:endParaRPr sz="1700" b="1">
              <a:solidFill>
                <a:srgbClr val="DB4610"/>
              </a:solidFill>
              <a:latin typeface="Josefin Sans"/>
              <a:ea typeface="Josefin Sans"/>
              <a:cs typeface="Josefin Sans"/>
              <a:sym typeface="Josefin Sans"/>
            </a:endParaRPr>
          </a:p>
        </p:txBody>
      </p:sp>
      <p:sp>
        <p:nvSpPr>
          <p:cNvPr id="636" name="Google Shape;636;g2d56f1f76be_0_12"/>
          <p:cNvSpPr txBox="1"/>
          <p:nvPr/>
        </p:nvSpPr>
        <p:spPr>
          <a:xfrm>
            <a:off x="3008349" y="3479400"/>
            <a:ext cx="2009700" cy="718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fr-FR" sz="1700" b="1">
                <a:solidFill>
                  <a:srgbClr val="DB4610"/>
                </a:solidFill>
                <a:latin typeface="Josefin Sans"/>
                <a:ea typeface="Josefin Sans"/>
                <a:cs typeface="Josefin Sans"/>
                <a:sym typeface="Josefin Sans"/>
              </a:rPr>
              <a:t>Financial step</a:t>
            </a:r>
            <a:endParaRPr sz="1700" b="1">
              <a:solidFill>
                <a:srgbClr val="DB4610"/>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900"/>
              <a:buFont typeface="Arial"/>
              <a:buNone/>
            </a:pPr>
            <a:endParaRPr sz="1700" b="1">
              <a:solidFill>
                <a:srgbClr val="DB4610"/>
              </a:solidFill>
              <a:latin typeface="Josefin Sans"/>
              <a:ea typeface="Josefin Sans"/>
              <a:cs typeface="Josefin Sans"/>
              <a:sym typeface="Josefin Sans"/>
            </a:endParaRPr>
          </a:p>
        </p:txBody>
      </p:sp>
      <p:sp>
        <p:nvSpPr>
          <p:cNvPr id="637" name="Google Shape;637;g2d56f1f76be_0_12"/>
          <p:cNvSpPr/>
          <p:nvPr/>
        </p:nvSpPr>
        <p:spPr>
          <a:xfrm flipH="1">
            <a:off x="1323880" y="2727617"/>
            <a:ext cx="2040900" cy="272700"/>
          </a:xfrm>
          <a:prstGeom prst="parallelogram">
            <a:avLst>
              <a:gd name="adj" fmla="val 96952"/>
            </a:avLst>
          </a:prstGeom>
          <a:solidFill>
            <a:srgbClr val="C9DAF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999999"/>
              </a:solidFill>
              <a:latin typeface="Arial"/>
              <a:ea typeface="Arial"/>
              <a:cs typeface="Arial"/>
              <a:sym typeface="Arial"/>
            </a:endParaRPr>
          </a:p>
        </p:txBody>
      </p:sp>
      <p:sp>
        <p:nvSpPr>
          <p:cNvPr id="638" name="Google Shape;638;g2d56f1f76be_0_12"/>
          <p:cNvSpPr/>
          <p:nvPr/>
        </p:nvSpPr>
        <p:spPr>
          <a:xfrm>
            <a:off x="1336812" y="3023805"/>
            <a:ext cx="2040900" cy="272700"/>
          </a:xfrm>
          <a:prstGeom prst="parallelogram">
            <a:avLst>
              <a:gd name="adj" fmla="val 96952"/>
            </a:avLst>
          </a:prstGeom>
          <a:solidFill>
            <a:srgbClr val="C9DAF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999999"/>
              </a:solidFill>
              <a:latin typeface="Arial"/>
              <a:ea typeface="Arial"/>
              <a:cs typeface="Arial"/>
              <a:sym typeface="Arial"/>
            </a:endParaRPr>
          </a:p>
        </p:txBody>
      </p:sp>
      <p:sp>
        <p:nvSpPr>
          <p:cNvPr id="639" name="Google Shape;639;g2d56f1f76be_0_12"/>
          <p:cNvSpPr/>
          <p:nvPr/>
        </p:nvSpPr>
        <p:spPr>
          <a:xfrm flipH="1">
            <a:off x="3207639" y="2727617"/>
            <a:ext cx="2040900" cy="272700"/>
          </a:xfrm>
          <a:prstGeom prst="parallelogram">
            <a:avLst>
              <a:gd name="adj" fmla="val 96952"/>
            </a:avLst>
          </a:prstGeom>
          <a:solidFill>
            <a:srgbClr val="9FC5E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fr-FR" sz="1900" b="0" i="0" u="none" strike="noStrike" cap="none">
                <a:solidFill>
                  <a:srgbClr val="999999"/>
                </a:solidFill>
                <a:latin typeface="Arial"/>
                <a:ea typeface="Arial"/>
                <a:cs typeface="Arial"/>
                <a:sym typeface="Arial"/>
              </a:rPr>
              <a:t>  </a:t>
            </a:r>
            <a:endParaRPr sz="1900" b="0" i="0" u="none" strike="noStrike" cap="none">
              <a:solidFill>
                <a:srgbClr val="999999"/>
              </a:solidFill>
              <a:latin typeface="Arial"/>
              <a:ea typeface="Arial"/>
              <a:cs typeface="Arial"/>
              <a:sym typeface="Arial"/>
            </a:endParaRPr>
          </a:p>
        </p:txBody>
      </p:sp>
      <p:sp>
        <p:nvSpPr>
          <p:cNvPr id="640" name="Google Shape;640;g2d56f1f76be_0_12"/>
          <p:cNvSpPr/>
          <p:nvPr/>
        </p:nvSpPr>
        <p:spPr>
          <a:xfrm>
            <a:off x="3206804" y="3028839"/>
            <a:ext cx="2040900" cy="272700"/>
          </a:xfrm>
          <a:prstGeom prst="parallelogram">
            <a:avLst>
              <a:gd name="adj" fmla="val 96952"/>
            </a:avLst>
          </a:prstGeom>
          <a:solidFill>
            <a:srgbClr val="9FC5E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999999"/>
              </a:solidFill>
              <a:latin typeface="Arial"/>
              <a:ea typeface="Arial"/>
              <a:cs typeface="Arial"/>
              <a:sym typeface="Arial"/>
            </a:endParaRPr>
          </a:p>
        </p:txBody>
      </p:sp>
      <p:sp>
        <p:nvSpPr>
          <p:cNvPr id="641" name="Google Shape;641;g2d56f1f76be_0_12"/>
          <p:cNvSpPr/>
          <p:nvPr/>
        </p:nvSpPr>
        <p:spPr>
          <a:xfrm flipH="1">
            <a:off x="5092343" y="2727617"/>
            <a:ext cx="2040900" cy="272700"/>
          </a:xfrm>
          <a:prstGeom prst="parallelogram">
            <a:avLst>
              <a:gd name="adj" fmla="val 96952"/>
            </a:avLst>
          </a:prstGeom>
          <a:solidFill>
            <a:srgbClr val="6FA8D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999999"/>
              </a:solidFill>
              <a:latin typeface="Arial"/>
              <a:ea typeface="Arial"/>
              <a:cs typeface="Arial"/>
              <a:sym typeface="Arial"/>
            </a:endParaRPr>
          </a:p>
        </p:txBody>
      </p:sp>
      <p:sp>
        <p:nvSpPr>
          <p:cNvPr id="642" name="Google Shape;642;g2d56f1f76be_0_12"/>
          <p:cNvSpPr/>
          <p:nvPr/>
        </p:nvSpPr>
        <p:spPr>
          <a:xfrm>
            <a:off x="5091509" y="3028839"/>
            <a:ext cx="2040900" cy="272700"/>
          </a:xfrm>
          <a:prstGeom prst="parallelogram">
            <a:avLst>
              <a:gd name="adj" fmla="val 96952"/>
            </a:avLst>
          </a:prstGeom>
          <a:solidFill>
            <a:srgbClr val="6FA8D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999999"/>
              </a:solidFill>
              <a:latin typeface="Arial"/>
              <a:ea typeface="Arial"/>
              <a:cs typeface="Arial"/>
              <a:sym typeface="Arial"/>
            </a:endParaRPr>
          </a:p>
        </p:txBody>
      </p:sp>
      <p:sp>
        <p:nvSpPr>
          <p:cNvPr id="643" name="Google Shape;643;g2d56f1f76be_0_12"/>
          <p:cNvSpPr/>
          <p:nvPr/>
        </p:nvSpPr>
        <p:spPr>
          <a:xfrm flipH="1">
            <a:off x="6972496" y="2727617"/>
            <a:ext cx="2040900" cy="272700"/>
          </a:xfrm>
          <a:prstGeom prst="parallelogram">
            <a:avLst>
              <a:gd name="adj" fmla="val 96952"/>
            </a:avLst>
          </a:prstGeom>
          <a:solidFill>
            <a:srgbClr val="3D85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999999"/>
              </a:solidFill>
              <a:latin typeface="Arial"/>
              <a:ea typeface="Arial"/>
              <a:cs typeface="Arial"/>
              <a:sym typeface="Arial"/>
            </a:endParaRPr>
          </a:p>
        </p:txBody>
      </p:sp>
      <p:sp>
        <p:nvSpPr>
          <p:cNvPr id="644" name="Google Shape;644;g2d56f1f76be_0_12"/>
          <p:cNvSpPr/>
          <p:nvPr/>
        </p:nvSpPr>
        <p:spPr>
          <a:xfrm>
            <a:off x="6971663" y="3028839"/>
            <a:ext cx="2040900" cy="272700"/>
          </a:xfrm>
          <a:prstGeom prst="parallelogram">
            <a:avLst>
              <a:gd name="adj" fmla="val 96952"/>
            </a:avLst>
          </a:prstGeom>
          <a:solidFill>
            <a:srgbClr val="3D85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999999"/>
              </a:solidFill>
              <a:latin typeface="Arial"/>
              <a:ea typeface="Arial"/>
              <a:cs typeface="Arial"/>
              <a:sym typeface="Arial"/>
            </a:endParaRPr>
          </a:p>
        </p:txBody>
      </p:sp>
      <p:sp>
        <p:nvSpPr>
          <p:cNvPr id="645" name="Google Shape;645;g2d56f1f76be_0_12"/>
          <p:cNvSpPr/>
          <p:nvPr/>
        </p:nvSpPr>
        <p:spPr>
          <a:xfrm flipH="1">
            <a:off x="8847024" y="2727617"/>
            <a:ext cx="2040900" cy="272700"/>
          </a:xfrm>
          <a:prstGeom prst="parallelogram">
            <a:avLst>
              <a:gd name="adj" fmla="val 96952"/>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999999"/>
              </a:solidFill>
              <a:latin typeface="Arial"/>
              <a:ea typeface="Arial"/>
              <a:cs typeface="Arial"/>
              <a:sym typeface="Arial"/>
            </a:endParaRPr>
          </a:p>
        </p:txBody>
      </p:sp>
      <p:sp>
        <p:nvSpPr>
          <p:cNvPr id="646" name="Google Shape;646;g2d56f1f76be_0_12"/>
          <p:cNvSpPr/>
          <p:nvPr/>
        </p:nvSpPr>
        <p:spPr>
          <a:xfrm>
            <a:off x="8846191" y="3028839"/>
            <a:ext cx="2040900" cy="272700"/>
          </a:xfrm>
          <a:prstGeom prst="parallelogram">
            <a:avLst>
              <a:gd name="adj" fmla="val 96952"/>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999999"/>
              </a:solidFill>
              <a:latin typeface="Arial"/>
              <a:ea typeface="Arial"/>
              <a:cs typeface="Arial"/>
              <a:sym typeface="Arial"/>
            </a:endParaRPr>
          </a:p>
        </p:txBody>
      </p:sp>
      <p:sp>
        <p:nvSpPr>
          <p:cNvPr id="647" name="Google Shape;647;g2d56f1f76be_0_12"/>
          <p:cNvSpPr txBox="1"/>
          <p:nvPr/>
        </p:nvSpPr>
        <p:spPr>
          <a:xfrm>
            <a:off x="1171476" y="1517362"/>
            <a:ext cx="1318200" cy="538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2100"/>
              </a:spcAft>
              <a:buClr>
                <a:srgbClr val="000000"/>
              </a:buClr>
              <a:buSzPts val="1900"/>
              <a:buFont typeface="Arial"/>
              <a:buNone/>
            </a:pPr>
            <a:r>
              <a:rPr lang="fr-FR" sz="1900" b="1">
                <a:solidFill>
                  <a:schemeClr val="dk1"/>
                </a:solidFill>
                <a:latin typeface="Josefin Sans"/>
                <a:ea typeface="Josefin Sans"/>
                <a:cs typeface="Josefin Sans"/>
                <a:sym typeface="Josefin Sans"/>
              </a:rPr>
              <a:t>6 - 8 </a:t>
            </a:r>
            <a:r>
              <a:rPr lang="fr-FR" sz="1900" b="1">
                <a:solidFill>
                  <a:srgbClr val="DB4610"/>
                </a:solidFill>
                <a:latin typeface="Josefin Sans"/>
                <a:ea typeface="Josefin Sans"/>
                <a:cs typeface="Josefin Sans"/>
                <a:sym typeface="Josefin Sans"/>
              </a:rPr>
              <a:t>months</a:t>
            </a:r>
            <a:endParaRPr sz="1900" b="1" i="0" u="none" strike="noStrike" cap="none">
              <a:solidFill>
                <a:srgbClr val="DB4610"/>
              </a:solidFill>
              <a:latin typeface="Josefin Sans"/>
              <a:ea typeface="Josefin Sans"/>
              <a:cs typeface="Josefin Sans"/>
              <a:sym typeface="Josefin Sans"/>
            </a:endParaRPr>
          </a:p>
        </p:txBody>
      </p:sp>
      <p:sp>
        <p:nvSpPr>
          <p:cNvPr id="648" name="Google Shape;648;g2d56f1f76be_0_12"/>
          <p:cNvSpPr txBox="1"/>
          <p:nvPr/>
        </p:nvSpPr>
        <p:spPr>
          <a:xfrm>
            <a:off x="9078543" y="1435468"/>
            <a:ext cx="927300" cy="456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i="0" u="none" strike="noStrike" cap="none">
              <a:solidFill>
                <a:schemeClr val="dk1"/>
              </a:solidFill>
              <a:latin typeface="Josefin Sans"/>
              <a:ea typeface="Josefin Sans"/>
              <a:cs typeface="Josefin Sans"/>
              <a:sym typeface="Josefin Sans"/>
            </a:endParaRPr>
          </a:p>
          <a:p>
            <a:pPr marL="0" marR="0" lvl="0" indent="0" algn="l" rtl="0">
              <a:lnSpc>
                <a:spcPct val="100000"/>
              </a:lnSpc>
              <a:spcBef>
                <a:spcPts val="2100"/>
              </a:spcBef>
              <a:spcAft>
                <a:spcPts val="2100"/>
              </a:spcAft>
              <a:buClr>
                <a:srgbClr val="000000"/>
              </a:buClr>
              <a:buSzPts val="1100"/>
              <a:buFont typeface="Arial"/>
              <a:buNone/>
            </a:pPr>
            <a:endParaRPr sz="1100" i="0" u="none" strike="noStrike" cap="none">
              <a:solidFill>
                <a:schemeClr val="dk1"/>
              </a:solidFill>
              <a:latin typeface="Josefin Sans"/>
              <a:ea typeface="Josefin Sans"/>
              <a:cs typeface="Josefin Sans"/>
              <a:sym typeface="Josefin Sans"/>
            </a:endParaRPr>
          </a:p>
        </p:txBody>
      </p:sp>
      <p:sp>
        <p:nvSpPr>
          <p:cNvPr id="649" name="Google Shape;649;g2d56f1f76be_0_12"/>
          <p:cNvSpPr txBox="1"/>
          <p:nvPr/>
        </p:nvSpPr>
        <p:spPr>
          <a:xfrm>
            <a:off x="3036901" y="1517400"/>
            <a:ext cx="1318200" cy="538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2100"/>
              </a:spcAft>
              <a:buClr>
                <a:srgbClr val="000000"/>
              </a:buClr>
              <a:buSzPts val="1900"/>
              <a:buFont typeface="Arial"/>
              <a:buNone/>
            </a:pPr>
            <a:r>
              <a:rPr lang="fr-FR" sz="1900" b="1">
                <a:solidFill>
                  <a:schemeClr val="dk1"/>
                </a:solidFill>
                <a:latin typeface="Josefin Sans"/>
                <a:ea typeface="Josefin Sans"/>
                <a:cs typeface="Josefin Sans"/>
                <a:sym typeface="Josefin Sans"/>
              </a:rPr>
              <a:t>1 - 3 </a:t>
            </a:r>
            <a:r>
              <a:rPr lang="fr-FR" sz="1900" b="1">
                <a:solidFill>
                  <a:srgbClr val="DB4610"/>
                </a:solidFill>
                <a:latin typeface="Josefin Sans"/>
                <a:ea typeface="Josefin Sans"/>
                <a:cs typeface="Josefin Sans"/>
                <a:sym typeface="Josefin Sans"/>
              </a:rPr>
              <a:t>years</a:t>
            </a:r>
            <a:endParaRPr sz="1900" b="1" i="0" u="none" strike="noStrike" cap="none">
              <a:solidFill>
                <a:srgbClr val="DB4610"/>
              </a:solidFill>
              <a:latin typeface="Josefin Sans"/>
              <a:ea typeface="Josefin Sans"/>
              <a:cs typeface="Josefin Sans"/>
              <a:sym typeface="Josefin Sans"/>
            </a:endParaRPr>
          </a:p>
        </p:txBody>
      </p:sp>
      <p:sp>
        <p:nvSpPr>
          <p:cNvPr id="650" name="Google Shape;650;g2d56f1f76be_0_12"/>
          <p:cNvSpPr txBox="1"/>
          <p:nvPr/>
        </p:nvSpPr>
        <p:spPr>
          <a:xfrm>
            <a:off x="5039575" y="1517400"/>
            <a:ext cx="1222500" cy="538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2100"/>
              </a:spcAft>
              <a:buClr>
                <a:srgbClr val="000000"/>
              </a:buClr>
              <a:buSzPts val="1900"/>
              <a:buFont typeface="Arial"/>
              <a:buNone/>
            </a:pPr>
            <a:r>
              <a:rPr lang="fr-FR" sz="1900" b="1">
                <a:solidFill>
                  <a:schemeClr val="dk1"/>
                </a:solidFill>
                <a:latin typeface="Josefin Sans"/>
                <a:ea typeface="Josefin Sans"/>
                <a:cs typeface="Josefin Sans"/>
                <a:sym typeface="Josefin Sans"/>
              </a:rPr>
              <a:t>1 - 2 </a:t>
            </a:r>
            <a:r>
              <a:rPr lang="fr-FR" sz="1900" b="1">
                <a:solidFill>
                  <a:srgbClr val="DB4610"/>
                </a:solidFill>
                <a:latin typeface="Josefin Sans"/>
                <a:ea typeface="Josefin Sans"/>
                <a:cs typeface="Josefin Sans"/>
                <a:sym typeface="Josefin Sans"/>
              </a:rPr>
              <a:t>years</a:t>
            </a:r>
            <a:endParaRPr sz="1900" b="1" i="0" u="none" strike="noStrike" cap="none">
              <a:solidFill>
                <a:srgbClr val="DB4610"/>
              </a:solidFill>
              <a:latin typeface="Josefin Sans"/>
              <a:ea typeface="Josefin Sans"/>
              <a:cs typeface="Josefin Sans"/>
              <a:sym typeface="Josefin Sans"/>
            </a:endParaRPr>
          </a:p>
        </p:txBody>
      </p:sp>
      <p:sp>
        <p:nvSpPr>
          <p:cNvPr id="651" name="Google Shape;651;g2d56f1f76be_0_12"/>
          <p:cNvSpPr txBox="1"/>
          <p:nvPr/>
        </p:nvSpPr>
        <p:spPr>
          <a:xfrm>
            <a:off x="6855976" y="1517400"/>
            <a:ext cx="1318200" cy="538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2100"/>
              </a:spcAft>
              <a:buClr>
                <a:srgbClr val="000000"/>
              </a:buClr>
              <a:buSzPts val="1900"/>
              <a:buFont typeface="Arial"/>
              <a:buNone/>
            </a:pPr>
            <a:r>
              <a:rPr lang="fr-FR" sz="1900" b="1">
                <a:solidFill>
                  <a:schemeClr val="dk1"/>
                </a:solidFill>
                <a:latin typeface="Josefin Sans"/>
                <a:ea typeface="Josefin Sans"/>
                <a:cs typeface="Josefin Sans"/>
                <a:sym typeface="Josefin Sans"/>
              </a:rPr>
              <a:t>4 - 5 </a:t>
            </a:r>
            <a:r>
              <a:rPr lang="fr-FR" sz="1900" b="1">
                <a:solidFill>
                  <a:srgbClr val="DB4610"/>
                </a:solidFill>
                <a:latin typeface="Josefin Sans"/>
                <a:ea typeface="Josefin Sans"/>
                <a:cs typeface="Josefin Sans"/>
                <a:sym typeface="Josefin Sans"/>
              </a:rPr>
              <a:t>years</a:t>
            </a:r>
            <a:endParaRPr sz="1900" b="1" i="0" u="none" strike="noStrike" cap="none">
              <a:solidFill>
                <a:srgbClr val="DB4610"/>
              </a:solidFill>
              <a:latin typeface="Josefin Sans"/>
              <a:ea typeface="Josefin Sans"/>
              <a:cs typeface="Josefin Sans"/>
              <a:sym typeface="Josefin Sans"/>
            </a:endParaRPr>
          </a:p>
        </p:txBody>
      </p:sp>
      <p:sp>
        <p:nvSpPr>
          <p:cNvPr id="652" name="Google Shape;652;g2d56f1f76be_0_12"/>
          <p:cNvSpPr txBox="1"/>
          <p:nvPr/>
        </p:nvSpPr>
        <p:spPr>
          <a:xfrm>
            <a:off x="8699100" y="3479400"/>
            <a:ext cx="2040900" cy="717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fr-FR" sz="1700" b="1">
                <a:solidFill>
                  <a:srgbClr val="DB4610"/>
                </a:solidFill>
                <a:latin typeface="Josefin Sans"/>
                <a:ea typeface="Josefin Sans"/>
                <a:cs typeface="Josefin Sans"/>
                <a:sym typeface="Josefin Sans"/>
              </a:rPr>
              <a:t>Autorisation + Deployment</a:t>
            </a:r>
            <a:endParaRPr sz="1700" b="1">
              <a:solidFill>
                <a:srgbClr val="DB4610"/>
              </a:solidFill>
              <a:latin typeface="Josefin Sans"/>
              <a:ea typeface="Josefin Sans"/>
              <a:cs typeface="Josefin Sans"/>
              <a:sym typeface="Josefin Sans"/>
            </a:endParaRPr>
          </a:p>
        </p:txBody>
      </p:sp>
      <p:sp>
        <p:nvSpPr>
          <p:cNvPr id="653" name="Google Shape;653;g2d56f1f76be_0_12"/>
          <p:cNvSpPr txBox="1"/>
          <p:nvPr/>
        </p:nvSpPr>
        <p:spPr>
          <a:xfrm>
            <a:off x="6897817" y="4188600"/>
            <a:ext cx="1957200" cy="1808700"/>
          </a:xfrm>
          <a:prstGeom prst="rect">
            <a:avLst/>
          </a:prstGeom>
          <a:noFill/>
          <a:ln>
            <a:noFill/>
          </a:ln>
        </p:spPr>
        <p:txBody>
          <a:bodyPr spcFirstLastPara="1" wrap="square" lIns="121900" tIns="121900" rIns="121900" bIns="12190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b="1" i="1">
                <a:solidFill>
                  <a:schemeClr val="dk1"/>
                </a:solidFill>
                <a:latin typeface="Josefin Sans"/>
                <a:ea typeface="Josefin Sans"/>
                <a:cs typeface="Josefin Sans"/>
                <a:sym typeface="Josefin Sans"/>
              </a:rPr>
              <a:t>EVs processing method</a:t>
            </a:r>
            <a:endParaRPr b="1" i="1">
              <a:solidFill>
                <a:schemeClr val="dk1"/>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500"/>
              <a:buFont typeface="Arial"/>
              <a:buNone/>
            </a:pPr>
            <a:endParaRPr b="1" i="1">
              <a:solidFill>
                <a:schemeClr val="dk1"/>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500"/>
              <a:buFont typeface="Arial"/>
              <a:buNone/>
            </a:pPr>
            <a:r>
              <a:rPr lang="fr-FR" b="1" i="1">
                <a:solidFill>
                  <a:schemeClr val="dk1"/>
                </a:solidFill>
                <a:latin typeface="Josefin Sans"/>
                <a:ea typeface="Josefin Sans"/>
                <a:cs typeface="Josefin Sans"/>
                <a:sym typeface="Josefin Sans"/>
              </a:rPr>
              <a:t>SERS method development</a:t>
            </a:r>
            <a:endParaRPr b="1" i="1">
              <a:solidFill>
                <a:schemeClr val="dk1"/>
              </a:solidFill>
              <a:latin typeface="Josefin Sans"/>
              <a:ea typeface="Josefin Sans"/>
              <a:cs typeface="Josefin Sans"/>
              <a:sym typeface="Josefin Sans"/>
            </a:endParaRPr>
          </a:p>
          <a:p>
            <a:pPr marL="0" marR="0" lvl="0" indent="0" algn="ctr" rtl="0">
              <a:lnSpc>
                <a:spcPct val="100000"/>
              </a:lnSpc>
              <a:spcBef>
                <a:spcPts val="2100"/>
              </a:spcBef>
              <a:spcAft>
                <a:spcPts val="2100"/>
              </a:spcAft>
              <a:buClr>
                <a:srgbClr val="000000"/>
              </a:buClr>
              <a:buSzPts val="1500"/>
              <a:buFont typeface="Arial"/>
              <a:buNone/>
            </a:pPr>
            <a:r>
              <a:rPr lang="fr-FR" b="1" i="1">
                <a:solidFill>
                  <a:schemeClr val="dk1"/>
                </a:solidFill>
                <a:latin typeface="Josefin Sans"/>
                <a:ea typeface="Josefin Sans"/>
                <a:cs typeface="Josefin Sans"/>
                <a:sym typeface="Josefin Sans"/>
              </a:rPr>
              <a:t>AI Training</a:t>
            </a:r>
            <a:endParaRPr b="1" i="1">
              <a:solidFill>
                <a:schemeClr val="dk1"/>
              </a:solidFill>
              <a:latin typeface="Josefin Sans"/>
              <a:ea typeface="Josefin Sans"/>
              <a:cs typeface="Josefin Sans"/>
              <a:sym typeface="Josefin Sans"/>
            </a:endParaRPr>
          </a:p>
        </p:txBody>
      </p:sp>
      <p:sp>
        <p:nvSpPr>
          <p:cNvPr id="654" name="Google Shape;654;g2d56f1f76be_0_12"/>
          <p:cNvSpPr txBox="1"/>
          <p:nvPr/>
        </p:nvSpPr>
        <p:spPr>
          <a:xfrm>
            <a:off x="8699101" y="1517400"/>
            <a:ext cx="1318200" cy="538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2100"/>
              </a:spcAft>
              <a:buClr>
                <a:srgbClr val="000000"/>
              </a:buClr>
              <a:buSzPts val="1900"/>
              <a:buFont typeface="Arial"/>
              <a:buNone/>
            </a:pPr>
            <a:r>
              <a:rPr lang="fr-FR" sz="1900" b="1">
                <a:solidFill>
                  <a:schemeClr val="dk1"/>
                </a:solidFill>
                <a:highlight>
                  <a:srgbClr val="FFFF00"/>
                </a:highlight>
                <a:latin typeface="Josefin Sans"/>
                <a:ea typeface="Josefin Sans"/>
                <a:cs typeface="Josefin Sans"/>
                <a:sym typeface="Josefin Sans"/>
              </a:rPr>
              <a:t>X - X </a:t>
            </a:r>
            <a:r>
              <a:rPr lang="fr-FR" sz="1900" b="1">
                <a:solidFill>
                  <a:srgbClr val="DB4610"/>
                </a:solidFill>
                <a:latin typeface="Josefin Sans"/>
                <a:ea typeface="Josefin Sans"/>
                <a:cs typeface="Josefin Sans"/>
                <a:sym typeface="Josefin Sans"/>
              </a:rPr>
              <a:t>years</a:t>
            </a:r>
            <a:endParaRPr sz="1900" b="1" i="0" u="none" strike="noStrike" cap="none">
              <a:solidFill>
                <a:srgbClr val="DB4610"/>
              </a:solidFill>
              <a:latin typeface="Josefin Sans"/>
              <a:ea typeface="Josefin Sans"/>
              <a:cs typeface="Josefin Sans"/>
              <a:sym typeface="Josefin Sans"/>
            </a:endParaRPr>
          </a:p>
        </p:txBody>
      </p:sp>
      <p:cxnSp>
        <p:nvCxnSpPr>
          <p:cNvPr id="655" name="Google Shape;655;g2d56f1f76be_0_12"/>
          <p:cNvCxnSpPr/>
          <p:nvPr/>
        </p:nvCxnSpPr>
        <p:spPr>
          <a:xfrm>
            <a:off x="4354200" y="1923350"/>
            <a:ext cx="825600" cy="1061700"/>
          </a:xfrm>
          <a:prstGeom prst="straightConnector1">
            <a:avLst/>
          </a:prstGeom>
          <a:noFill/>
          <a:ln w="28575" cap="flat" cmpd="sng">
            <a:solidFill>
              <a:schemeClr val="dk1"/>
            </a:solidFill>
            <a:prstDash val="solid"/>
            <a:round/>
            <a:headEnd type="none" w="sm" len="sm"/>
            <a:tailEnd type="none" w="sm" len="sm"/>
          </a:ln>
        </p:spPr>
      </p:cxnSp>
      <p:cxnSp>
        <p:nvCxnSpPr>
          <p:cNvPr id="656" name="Google Shape;656;g2d56f1f76be_0_12"/>
          <p:cNvCxnSpPr/>
          <p:nvPr/>
        </p:nvCxnSpPr>
        <p:spPr>
          <a:xfrm>
            <a:off x="6259200" y="1923350"/>
            <a:ext cx="825600" cy="1061700"/>
          </a:xfrm>
          <a:prstGeom prst="straightConnector1">
            <a:avLst/>
          </a:prstGeom>
          <a:noFill/>
          <a:ln w="28575" cap="flat" cmpd="sng">
            <a:solidFill>
              <a:schemeClr val="dk1"/>
            </a:solidFill>
            <a:prstDash val="solid"/>
            <a:round/>
            <a:headEnd type="none" w="sm" len="sm"/>
            <a:tailEnd type="none" w="sm" len="sm"/>
          </a:ln>
        </p:spPr>
      </p:cxnSp>
      <p:cxnSp>
        <p:nvCxnSpPr>
          <p:cNvPr id="657" name="Google Shape;657;g2d56f1f76be_0_12"/>
          <p:cNvCxnSpPr/>
          <p:nvPr/>
        </p:nvCxnSpPr>
        <p:spPr>
          <a:xfrm>
            <a:off x="8164200" y="1923350"/>
            <a:ext cx="825600" cy="1061700"/>
          </a:xfrm>
          <a:prstGeom prst="straightConnector1">
            <a:avLst/>
          </a:prstGeom>
          <a:noFill/>
          <a:ln w="28575" cap="flat" cmpd="sng">
            <a:solidFill>
              <a:schemeClr val="dk1"/>
            </a:solidFill>
            <a:prstDash val="solid"/>
            <a:round/>
            <a:headEnd type="none" w="sm" len="sm"/>
            <a:tailEnd type="none" w="sm" len="sm"/>
          </a:ln>
        </p:spPr>
      </p:cxnSp>
      <p:cxnSp>
        <p:nvCxnSpPr>
          <p:cNvPr id="658" name="Google Shape;658;g2d56f1f76be_0_12"/>
          <p:cNvCxnSpPr/>
          <p:nvPr/>
        </p:nvCxnSpPr>
        <p:spPr>
          <a:xfrm>
            <a:off x="9993000" y="1923350"/>
            <a:ext cx="825600" cy="1061700"/>
          </a:xfrm>
          <a:prstGeom prst="straightConnector1">
            <a:avLst/>
          </a:prstGeom>
          <a:noFill/>
          <a:ln w="28575" cap="flat" cmpd="sng">
            <a:solidFill>
              <a:schemeClr val="dk1"/>
            </a:solidFill>
            <a:prstDash val="solid"/>
            <a:round/>
            <a:headEnd type="none" w="sm" len="sm"/>
            <a:tailEnd type="none" w="sm" len="sm"/>
          </a:ln>
        </p:spPr>
      </p:cxnSp>
      <p:cxnSp>
        <p:nvCxnSpPr>
          <p:cNvPr id="659" name="Google Shape;659;g2d56f1f76be_0_12"/>
          <p:cNvCxnSpPr/>
          <p:nvPr/>
        </p:nvCxnSpPr>
        <p:spPr>
          <a:xfrm>
            <a:off x="2517550" y="1923350"/>
            <a:ext cx="825600" cy="1061700"/>
          </a:xfrm>
          <a:prstGeom prst="straightConnector1">
            <a:avLst/>
          </a:prstGeom>
          <a:noFill/>
          <a:ln w="28575" cap="flat" cmpd="sng">
            <a:solidFill>
              <a:schemeClr val="dk1"/>
            </a:solidFill>
            <a:prstDash val="solid"/>
            <a:round/>
            <a:headEnd type="none" w="sm" len="sm"/>
            <a:tailEnd type="none" w="sm" len="sm"/>
          </a:ln>
        </p:spPr>
      </p:cxnSp>
      <p:sp>
        <p:nvSpPr>
          <p:cNvPr id="660" name="Google Shape;660;g2d56f1f76be_0_12"/>
          <p:cNvSpPr txBox="1"/>
          <p:nvPr/>
        </p:nvSpPr>
        <p:spPr>
          <a:xfrm>
            <a:off x="8726617" y="4188600"/>
            <a:ext cx="1957200" cy="1108200"/>
          </a:xfrm>
          <a:prstGeom prst="rect">
            <a:avLst/>
          </a:prstGeom>
          <a:noFill/>
          <a:ln>
            <a:noFill/>
          </a:ln>
        </p:spPr>
        <p:txBody>
          <a:bodyPr spcFirstLastPara="1" wrap="square" lIns="121900" tIns="121900" rIns="121900" bIns="12190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b="1" i="1">
                <a:solidFill>
                  <a:schemeClr val="dk1"/>
                </a:solidFill>
                <a:latin typeface="Josefin Sans"/>
                <a:ea typeface="Josefin Sans"/>
                <a:cs typeface="Josefin Sans"/>
                <a:sym typeface="Josefin Sans"/>
              </a:rPr>
              <a:t>Notified organism + FDA</a:t>
            </a:r>
            <a:endParaRPr b="1" i="1">
              <a:solidFill>
                <a:schemeClr val="dk1"/>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500"/>
              <a:buFont typeface="Arial"/>
              <a:buNone/>
            </a:pPr>
            <a:endParaRPr b="1" i="1">
              <a:solidFill>
                <a:schemeClr val="dk1"/>
              </a:solidFill>
              <a:latin typeface="Josefin Sans"/>
              <a:ea typeface="Josefin Sans"/>
              <a:cs typeface="Josefin Sans"/>
              <a:sym typeface="Josefin Sans"/>
            </a:endParaRPr>
          </a:p>
          <a:p>
            <a:pPr marL="0" marR="0" lvl="0" indent="0" algn="ctr" rtl="0">
              <a:lnSpc>
                <a:spcPct val="100000"/>
              </a:lnSpc>
              <a:spcBef>
                <a:spcPts val="0"/>
              </a:spcBef>
              <a:spcAft>
                <a:spcPts val="2100"/>
              </a:spcAft>
              <a:buClr>
                <a:srgbClr val="000000"/>
              </a:buClr>
              <a:buSzPts val="1500"/>
              <a:buFont typeface="Arial"/>
              <a:buNone/>
            </a:pPr>
            <a:endParaRPr b="1" i="1">
              <a:solidFill>
                <a:schemeClr val="dk1"/>
              </a:solidFill>
              <a:latin typeface="Josefin Sans"/>
              <a:ea typeface="Josefin Sans"/>
              <a:cs typeface="Josefin Sans"/>
              <a:sym typeface="Josefin Sans"/>
            </a:endParaRPr>
          </a:p>
        </p:txBody>
      </p:sp>
      <p:sp>
        <p:nvSpPr>
          <p:cNvPr id="661" name="Google Shape;661;g2d56f1f76be_0_12"/>
          <p:cNvSpPr txBox="1"/>
          <p:nvPr/>
        </p:nvSpPr>
        <p:spPr>
          <a:xfrm>
            <a:off x="11699400" y="6321800"/>
            <a:ext cx="492600" cy="492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fr-FR" sz="1600" b="1">
                <a:solidFill>
                  <a:schemeClr val="dk1"/>
                </a:solidFill>
                <a:latin typeface="Calibri"/>
                <a:ea typeface="Calibri"/>
                <a:cs typeface="Calibri"/>
                <a:sym typeface="Calibri"/>
              </a:rPr>
              <a:t>6</a:t>
            </a:r>
            <a:endParaRPr sz="1600" b="1"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3135d243598_0_78"/>
          <p:cNvSpPr txBox="1"/>
          <p:nvPr/>
        </p:nvSpPr>
        <p:spPr>
          <a:xfrm>
            <a:off x="482367" y="-24033"/>
            <a:ext cx="10272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Meet the team</a:t>
            </a:r>
            <a:endParaRPr sz="4000" b="1" i="0" u="none" strike="noStrike" cap="none">
              <a:solidFill>
                <a:srgbClr val="F1764A"/>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a:solidFill>
                  <a:srgbClr val="293F76"/>
                </a:solidFill>
                <a:latin typeface="Josefin Sans"/>
                <a:ea typeface="Josefin Sans"/>
                <a:cs typeface="Josefin Sans"/>
                <a:sym typeface="Josefin Sans"/>
              </a:rPr>
              <a:t>Exo-Trackers</a:t>
            </a:r>
            <a:r>
              <a:rPr lang="fr-FR" sz="2700" b="1" i="1">
                <a:solidFill>
                  <a:srgbClr val="293F76"/>
                </a:solidFill>
                <a:latin typeface="Josefin Sans"/>
                <a:ea typeface="Josefin Sans"/>
                <a:cs typeface="Josefin Sans"/>
                <a:sym typeface="Josefin Sans"/>
              </a:rPr>
              <a:t>®</a:t>
            </a:r>
            <a:endParaRPr sz="2700" b="1" i="0" u="none" strike="noStrike" cap="none">
              <a:solidFill>
                <a:srgbClr val="293F76"/>
              </a:solidFill>
              <a:latin typeface="Josefin Sans"/>
              <a:ea typeface="Josefin Sans"/>
              <a:cs typeface="Josefin Sans"/>
              <a:sym typeface="Josefin Sans"/>
            </a:endParaRPr>
          </a:p>
        </p:txBody>
      </p:sp>
      <p:sp>
        <p:nvSpPr>
          <p:cNvPr id="667" name="Google Shape;667;g3135d243598_0_78"/>
          <p:cNvSpPr/>
          <p:nvPr/>
        </p:nvSpPr>
        <p:spPr>
          <a:xfrm>
            <a:off x="1084350" y="1311875"/>
            <a:ext cx="2877300" cy="648900"/>
          </a:xfrm>
          <a:prstGeom prst="roundRect">
            <a:avLst>
              <a:gd name="adj" fmla="val 16667"/>
            </a:avLst>
          </a:prstGeom>
          <a:noFill/>
          <a:ln w="38100" cap="flat" cmpd="sng">
            <a:solidFill>
              <a:srgbClr val="DB46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b="1">
                <a:solidFill>
                  <a:srgbClr val="DB4610"/>
                </a:solidFill>
                <a:latin typeface="Josefin Sans"/>
                <a:ea typeface="Josefin Sans"/>
                <a:cs typeface="Josefin Sans"/>
                <a:sym typeface="Josefin Sans"/>
              </a:rPr>
              <a:t>MEDICAL DEPARTMENT</a:t>
            </a:r>
            <a:endParaRPr b="1">
              <a:solidFill>
                <a:srgbClr val="DB4610"/>
              </a:solidFill>
              <a:latin typeface="Josefin Sans"/>
              <a:ea typeface="Josefin Sans"/>
              <a:cs typeface="Josefin Sans"/>
              <a:sym typeface="Josefin Sans"/>
            </a:endParaRPr>
          </a:p>
        </p:txBody>
      </p:sp>
      <p:sp>
        <p:nvSpPr>
          <p:cNvPr id="668" name="Google Shape;668;g3135d243598_0_78"/>
          <p:cNvSpPr/>
          <p:nvPr/>
        </p:nvSpPr>
        <p:spPr>
          <a:xfrm>
            <a:off x="7125438" y="1311875"/>
            <a:ext cx="2877300" cy="6489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b="1">
                <a:solidFill>
                  <a:schemeClr val="dk1"/>
                </a:solidFill>
                <a:latin typeface="Josefin Sans"/>
                <a:ea typeface="Josefin Sans"/>
                <a:cs typeface="Josefin Sans"/>
                <a:sym typeface="Josefin Sans"/>
              </a:rPr>
              <a:t>AI  &amp; TECH DEPARTMENT</a:t>
            </a:r>
            <a:endParaRPr b="1">
              <a:solidFill>
                <a:schemeClr val="dk1"/>
              </a:solidFill>
              <a:latin typeface="Josefin Sans"/>
              <a:ea typeface="Josefin Sans"/>
              <a:cs typeface="Josefin Sans"/>
              <a:sym typeface="Josefin Sans"/>
            </a:endParaRPr>
          </a:p>
        </p:txBody>
      </p:sp>
      <p:sp>
        <p:nvSpPr>
          <p:cNvPr id="669" name="Google Shape;669;g3135d243598_0_78"/>
          <p:cNvSpPr txBox="1"/>
          <p:nvPr/>
        </p:nvSpPr>
        <p:spPr>
          <a:xfrm>
            <a:off x="286775" y="3747488"/>
            <a:ext cx="2142900" cy="769500"/>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fr-FR" sz="1600" b="1">
                <a:solidFill>
                  <a:schemeClr val="dk1"/>
                </a:solidFill>
                <a:latin typeface="Josefin Sans"/>
                <a:ea typeface="Josefin Sans"/>
                <a:cs typeface="Josefin Sans"/>
                <a:sym typeface="Josefin Sans"/>
              </a:rPr>
              <a:t>Mehdi</a:t>
            </a:r>
            <a:endParaRPr sz="1600">
              <a:solidFill>
                <a:schemeClr val="dk1"/>
              </a:solidFill>
              <a:latin typeface="Josefin Sans"/>
              <a:ea typeface="Josefin Sans"/>
              <a:cs typeface="Josefin Sans"/>
              <a:sym typeface="Josefin Sans"/>
            </a:endParaRPr>
          </a:p>
          <a:p>
            <a:pPr marL="0" marR="0" lvl="0" indent="0" algn="ctr" rtl="0">
              <a:lnSpc>
                <a:spcPct val="100000"/>
              </a:lnSpc>
              <a:spcBef>
                <a:spcPts val="70"/>
              </a:spcBef>
              <a:spcAft>
                <a:spcPts val="0"/>
              </a:spcAft>
              <a:buNone/>
            </a:pPr>
            <a:r>
              <a:rPr lang="fr-FR" sz="1600" i="1">
                <a:solidFill>
                  <a:schemeClr val="dk1"/>
                </a:solidFill>
                <a:latin typeface="Josefin Sans"/>
                <a:ea typeface="Josefin Sans"/>
                <a:cs typeface="Josefin Sans"/>
                <a:sym typeface="Josefin Sans"/>
              </a:rPr>
              <a:t>Pharmacy Student</a:t>
            </a:r>
            <a:endParaRPr sz="1600" i="1">
              <a:solidFill>
                <a:schemeClr val="dk1"/>
              </a:solidFill>
              <a:latin typeface="Josefin Sans"/>
              <a:ea typeface="Josefin Sans"/>
              <a:cs typeface="Josefin Sans"/>
              <a:sym typeface="Josefin Sans"/>
            </a:endParaRPr>
          </a:p>
          <a:p>
            <a:pPr marL="0" marR="0" lvl="0" indent="0" algn="ctr" rtl="0">
              <a:lnSpc>
                <a:spcPct val="100000"/>
              </a:lnSpc>
              <a:spcBef>
                <a:spcPts val="70"/>
              </a:spcBef>
              <a:spcAft>
                <a:spcPts val="0"/>
              </a:spcAft>
              <a:buNone/>
            </a:pPr>
            <a:r>
              <a:rPr lang="fr-FR" sz="1600" i="1">
                <a:solidFill>
                  <a:schemeClr val="dk1"/>
                </a:solidFill>
                <a:latin typeface="Josefin Sans"/>
                <a:ea typeface="Josefin Sans"/>
                <a:cs typeface="Josefin Sans"/>
                <a:sym typeface="Josefin Sans"/>
              </a:rPr>
              <a:t>&amp; Msc Biotechnologist</a:t>
            </a:r>
            <a:endParaRPr sz="1600" i="1">
              <a:solidFill>
                <a:schemeClr val="dk1"/>
              </a:solidFill>
              <a:latin typeface="Josefin Sans"/>
              <a:ea typeface="Josefin Sans"/>
              <a:cs typeface="Josefin Sans"/>
              <a:sym typeface="Josefin Sans"/>
            </a:endParaRPr>
          </a:p>
        </p:txBody>
      </p:sp>
      <p:pic>
        <p:nvPicPr>
          <p:cNvPr id="670" name="Google Shape;670;g3135d243598_0_78">
            <a:hlinkClick r:id="rId3"/>
          </p:cNvPr>
          <p:cNvPicPr preferRelativeResize="0"/>
          <p:nvPr/>
        </p:nvPicPr>
        <p:blipFill>
          <a:blip r:embed="rId4">
            <a:alphaModFix/>
          </a:blip>
          <a:stretch>
            <a:fillRect/>
          </a:stretch>
        </p:blipFill>
        <p:spPr>
          <a:xfrm>
            <a:off x="918663" y="4696724"/>
            <a:ext cx="864775" cy="864775"/>
          </a:xfrm>
          <a:prstGeom prst="rect">
            <a:avLst/>
          </a:prstGeom>
          <a:noFill/>
          <a:ln>
            <a:noFill/>
          </a:ln>
        </p:spPr>
      </p:pic>
      <p:sp>
        <p:nvSpPr>
          <p:cNvPr id="671" name="Google Shape;671;g3135d243598_0_78"/>
          <p:cNvSpPr txBox="1"/>
          <p:nvPr/>
        </p:nvSpPr>
        <p:spPr>
          <a:xfrm>
            <a:off x="2791163" y="3747038"/>
            <a:ext cx="1933500" cy="770400"/>
          </a:xfrm>
          <a:prstGeom prst="rect">
            <a:avLst/>
          </a:prstGeom>
          <a:noFill/>
          <a:ln>
            <a:noFill/>
          </a:ln>
        </p:spPr>
        <p:txBody>
          <a:bodyPr spcFirstLastPara="1" wrap="square" lIns="0" tIns="7600" rIns="0" bIns="0" anchor="t" anchorCtr="0">
            <a:noAutofit/>
          </a:bodyPr>
          <a:lstStyle/>
          <a:p>
            <a:pPr marL="12700" marR="5080" lvl="0" indent="634" algn="ctr" rtl="0">
              <a:lnSpc>
                <a:spcPct val="101899"/>
              </a:lnSpc>
              <a:spcBef>
                <a:spcPts val="0"/>
              </a:spcBef>
              <a:spcAft>
                <a:spcPts val="0"/>
              </a:spcAft>
              <a:buNone/>
            </a:pPr>
            <a:r>
              <a:rPr lang="fr-FR" sz="1600" b="1">
                <a:solidFill>
                  <a:schemeClr val="dk1"/>
                </a:solidFill>
                <a:latin typeface="Josefin Sans"/>
                <a:ea typeface="Josefin Sans"/>
                <a:cs typeface="Josefin Sans"/>
                <a:sym typeface="Josefin Sans"/>
              </a:rPr>
              <a:t>Nihad</a:t>
            </a:r>
            <a:endParaRPr sz="1600" b="1">
              <a:solidFill>
                <a:schemeClr val="dk1"/>
              </a:solidFill>
              <a:latin typeface="Josefin Sans"/>
              <a:ea typeface="Josefin Sans"/>
              <a:cs typeface="Josefin Sans"/>
              <a:sym typeface="Josefin Sans"/>
            </a:endParaRPr>
          </a:p>
          <a:p>
            <a:pPr marL="12700" marR="5080" lvl="0" indent="634" algn="ctr" rtl="0">
              <a:lnSpc>
                <a:spcPct val="101899"/>
              </a:lnSpc>
              <a:spcBef>
                <a:spcPts val="0"/>
              </a:spcBef>
              <a:spcAft>
                <a:spcPts val="0"/>
              </a:spcAft>
              <a:buNone/>
            </a:pPr>
            <a:r>
              <a:rPr lang="fr-FR" sz="1600" b="1">
                <a:solidFill>
                  <a:schemeClr val="dk1"/>
                </a:solidFill>
                <a:latin typeface="Josefin Sans"/>
                <a:ea typeface="Josefin Sans"/>
                <a:cs typeface="Josefin Sans"/>
                <a:sym typeface="Josefin Sans"/>
              </a:rPr>
              <a:t> </a:t>
            </a:r>
            <a:r>
              <a:rPr lang="fr-FR" sz="1600" i="1">
                <a:solidFill>
                  <a:schemeClr val="dk1"/>
                </a:solidFill>
                <a:latin typeface="Josefin Sans"/>
                <a:ea typeface="Josefin Sans"/>
                <a:cs typeface="Josefin Sans"/>
                <a:sym typeface="Josefin Sans"/>
              </a:rPr>
              <a:t>Pharmacy Student  &amp; Engineer</a:t>
            </a:r>
            <a:endParaRPr sz="1600">
              <a:solidFill>
                <a:schemeClr val="dk1"/>
              </a:solidFill>
              <a:latin typeface="Josefin Sans"/>
              <a:ea typeface="Josefin Sans"/>
              <a:cs typeface="Josefin Sans"/>
              <a:sym typeface="Josefin Sans"/>
            </a:endParaRPr>
          </a:p>
        </p:txBody>
      </p:sp>
      <p:pic>
        <p:nvPicPr>
          <p:cNvPr id="672" name="Google Shape;672;g3135d243598_0_78">
            <a:hlinkClick r:id="rId5"/>
          </p:cNvPr>
          <p:cNvPicPr preferRelativeResize="0"/>
          <p:nvPr/>
        </p:nvPicPr>
        <p:blipFill>
          <a:blip r:embed="rId4">
            <a:alphaModFix/>
          </a:blip>
          <a:stretch>
            <a:fillRect/>
          </a:stretch>
        </p:blipFill>
        <p:spPr>
          <a:xfrm>
            <a:off x="3325513" y="4696799"/>
            <a:ext cx="864775" cy="864775"/>
          </a:xfrm>
          <a:prstGeom prst="rect">
            <a:avLst/>
          </a:prstGeom>
          <a:noFill/>
          <a:ln>
            <a:noFill/>
          </a:ln>
        </p:spPr>
      </p:pic>
      <p:sp>
        <p:nvSpPr>
          <p:cNvPr id="673" name="Google Shape;673;g3135d243598_0_78"/>
          <p:cNvSpPr txBox="1"/>
          <p:nvPr/>
        </p:nvSpPr>
        <p:spPr>
          <a:xfrm>
            <a:off x="9916613" y="3747038"/>
            <a:ext cx="2008200" cy="770400"/>
          </a:xfrm>
          <a:prstGeom prst="rect">
            <a:avLst/>
          </a:prstGeom>
          <a:noFill/>
          <a:ln>
            <a:noFill/>
          </a:ln>
        </p:spPr>
        <p:txBody>
          <a:bodyPr spcFirstLastPara="1" wrap="square" lIns="0" tIns="12700" rIns="0" bIns="0" anchor="t" anchorCtr="0">
            <a:noAutofit/>
          </a:bodyPr>
          <a:lstStyle/>
          <a:p>
            <a:pPr marL="0" marR="0" lvl="0" indent="0" algn="ctr" rtl="0">
              <a:lnSpc>
                <a:spcPct val="100000"/>
              </a:lnSpc>
              <a:spcBef>
                <a:spcPts val="0"/>
              </a:spcBef>
              <a:spcAft>
                <a:spcPts val="0"/>
              </a:spcAft>
              <a:buNone/>
            </a:pPr>
            <a:r>
              <a:rPr lang="fr-FR" sz="1600" b="1">
                <a:solidFill>
                  <a:schemeClr val="dk1"/>
                </a:solidFill>
                <a:latin typeface="Josefin Sans"/>
                <a:ea typeface="Josefin Sans"/>
                <a:cs typeface="Josefin Sans"/>
                <a:sym typeface="Josefi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Victor</a:t>
            </a:r>
            <a:endParaRPr sz="1600">
              <a:solidFill>
                <a:schemeClr val="dk1"/>
              </a:solidFill>
              <a:latin typeface="Josefin Sans"/>
              <a:ea typeface="Josefin Sans"/>
              <a:cs typeface="Josefin Sans"/>
              <a:sym typeface="Josefin Sans"/>
            </a:endParaRPr>
          </a:p>
          <a:p>
            <a:pPr marL="0" marR="0" lvl="0" indent="0" algn="ctr" rtl="0">
              <a:lnSpc>
                <a:spcPct val="100000"/>
              </a:lnSpc>
              <a:spcBef>
                <a:spcPts val="0"/>
              </a:spcBef>
              <a:spcAft>
                <a:spcPts val="0"/>
              </a:spcAft>
              <a:buNone/>
            </a:pPr>
            <a:r>
              <a:rPr lang="fr-FR" sz="1600" i="1">
                <a:solidFill>
                  <a:schemeClr val="dk1"/>
                </a:solidFill>
                <a:latin typeface="Josefin Sans"/>
                <a:ea typeface="Josefin Sans"/>
                <a:cs typeface="Josefin Sans"/>
                <a:sym typeface="Josefin Sans"/>
              </a:rPr>
              <a:t>Computer Science Student</a:t>
            </a:r>
            <a:endParaRPr sz="1600">
              <a:solidFill>
                <a:schemeClr val="dk1"/>
              </a:solidFill>
              <a:latin typeface="Josefin Sans"/>
              <a:ea typeface="Josefin Sans"/>
              <a:cs typeface="Josefin Sans"/>
              <a:sym typeface="Josefin Sans"/>
            </a:endParaRPr>
          </a:p>
        </p:txBody>
      </p:sp>
      <p:sp>
        <p:nvSpPr>
          <p:cNvPr id="674" name="Google Shape;674;g3135d243598_0_78"/>
          <p:cNvSpPr txBox="1"/>
          <p:nvPr/>
        </p:nvSpPr>
        <p:spPr>
          <a:xfrm>
            <a:off x="5192213" y="3747038"/>
            <a:ext cx="2008200" cy="770400"/>
          </a:xfrm>
          <a:prstGeom prst="rect">
            <a:avLst/>
          </a:prstGeom>
          <a:noFill/>
          <a:ln>
            <a:noFill/>
          </a:ln>
        </p:spPr>
        <p:txBody>
          <a:bodyPr spcFirstLastPara="1" wrap="square" lIns="0" tIns="12700" rIns="0" bIns="0" anchor="t" anchorCtr="0">
            <a:noAutofit/>
          </a:bodyPr>
          <a:lstStyle/>
          <a:p>
            <a:pPr marL="0" marR="0" lvl="0" indent="0" algn="ctr" rtl="0">
              <a:lnSpc>
                <a:spcPct val="100000"/>
              </a:lnSpc>
              <a:spcBef>
                <a:spcPts val="0"/>
              </a:spcBef>
              <a:spcAft>
                <a:spcPts val="0"/>
              </a:spcAft>
              <a:buNone/>
            </a:pPr>
            <a:r>
              <a:rPr lang="fr-FR" sz="1600" b="1">
                <a:solidFill>
                  <a:schemeClr val="dk1"/>
                </a:solidFill>
                <a:latin typeface="Josefin Sans"/>
                <a:ea typeface="Josefin Sans"/>
                <a:cs typeface="Josefin Sans"/>
                <a:sym typeface="Josefin Sans"/>
              </a:rPr>
              <a:t>Mijat</a:t>
            </a:r>
            <a:endParaRPr sz="1600">
              <a:solidFill>
                <a:schemeClr val="dk1"/>
              </a:solidFill>
              <a:latin typeface="Josefin Sans"/>
              <a:ea typeface="Josefin Sans"/>
              <a:cs typeface="Josefin Sans"/>
              <a:sym typeface="Josefin Sans"/>
            </a:endParaRPr>
          </a:p>
          <a:p>
            <a:pPr marL="0" marR="0" lvl="0" indent="0" algn="ctr" rtl="0">
              <a:lnSpc>
                <a:spcPct val="100000"/>
              </a:lnSpc>
              <a:spcBef>
                <a:spcPts val="0"/>
              </a:spcBef>
              <a:spcAft>
                <a:spcPts val="0"/>
              </a:spcAft>
              <a:buNone/>
            </a:pPr>
            <a:r>
              <a:rPr lang="fr-FR" sz="1600" i="1">
                <a:solidFill>
                  <a:schemeClr val="dk1"/>
                </a:solidFill>
                <a:latin typeface="Josefin Sans"/>
                <a:ea typeface="Josefin Sans"/>
                <a:cs typeface="Josefin Sans"/>
                <a:sym typeface="Josefin Sans"/>
              </a:rPr>
              <a:t>Software Engineering Student</a:t>
            </a:r>
            <a:endParaRPr sz="1600">
              <a:solidFill>
                <a:schemeClr val="dk1"/>
              </a:solidFill>
              <a:latin typeface="Josefin Sans"/>
              <a:ea typeface="Josefin Sans"/>
              <a:cs typeface="Josefin Sans"/>
              <a:sym typeface="Josefin Sans"/>
            </a:endParaRPr>
          </a:p>
        </p:txBody>
      </p:sp>
      <p:pic>
        <p:nvPicPr>
          <p:cNvPr id="675" name="Google Shape;675;g3135d243598_0_78">
            <a:hlinkClick r:id="rId6"/>
          </p:cNvPr>
          <p:cNvPicPr preferRelativeResize="0"/>
          <p:nvPr/>
        </p:nvPicPr>
        <p:blipFill rotWithShape="1">
          <a:blip r:embed="rId7">
            <a:alphaModFix/>
          </a:blip>
          <a:srcRect/>
          <a:stretch/>
        </p:blipFill>
        <p:spPr>
          <a:xfrm>
            <a:off x="5528513" y="4603385"/>
            <a:ext cx="1335598" cy="1335598"/>
          </a:xfrm>
          <a:prstGeom prst="rect">
            <a:avLst/>
          </a:prstGeom>
          <a:noFill/>
          <a:ln>
            <a:noFill/>
          </a:ln>
        </p:spPr>
      </p:pic>
      <p:sp>
        <p:nvSpPr>
          <p:cNvPr id="676" name="Google Shape;676;g3135d243598_0_78"/>
          <p:cNvSpPr txBox="1"/>
          <p:nvPr/>
        </p:nvSpPr>
        <p:spPr>
          <a:xfrm>
            <a:off x="7554413" y="3747038"/>
            <a:ext cx="2008200" cy="770400"/>
          </a:xfrm>
          <a:prstGeom prst="rect">
            <a:avLst/>
          </a:prstGeom>
          <a:noFill/>
          <a:ln>
            <a:noFill/>
          </a:ln>
        </p:spPr>
        <p:txBody>
          <a:bodyPr spcFirstLastPara="1" wrap="square" lIns="0" tIns="12700" rIns="0" bIns="0" anchor="t" anchorCtr="0">
            <a:noAutofit/>
          </a:bodyPr>
          <a:lstStyle/>
          <a:p>
            <a:pPr marL="0" marR="0" lvl="0" indent="0" algn="ctr" rtl="0">
              <a:lnSpc>
                <a:spcPct val="100000"/>
              </a:lnSpc>
              <a:spcBef>
                <a:spcPts val="0"/>
              </a:spcBef>
              <a:spcAft>
                <a:spcPts val="0"/>
              </a:spcAft>
              <a:buNone/>
            </a:pPr>
            <a:r>
              <a:rPr lang="fr-FR" sz="1600" b="1">
                <a:solidFill>
                  <a:schemeClr val="dk1"/>
                </a:solidFill>
                <a:latin typeface="Josefin Sans"/>
                <a:ea typeface="Josefin Sans"/>
                <a:cs typeface="Josefin Sans"/>
                <a:sym typeface="Josefin Sans"/>
              </a:rPr>
              <a:t>Tolga</a:t>
            </a:r>
            <a:endParaRPr sz="1600">
              <a:solidFill>
                <a:schemeClr val="dk1"/>
              </a:solidFill>
              <a:latin typeface="Josefin Sans"/>
              <a:ea typeface="Josefin Sans"/>
              <a:cs typeface="Josefin Sans"/>
              <a:sym typeface="Josefin Sans"/>
            </a:endParaRPr>
          </a:p>
          <a:p>
            <a:pPr marL="0" marR="0" lvl="0" indent="0" algn="ctr" rtl="0">
              <a:lnSpc>
                <a:spcPct val="100000"/>
              </a:lnSpc>
              <a:spcBef>
                <a:spcPts val="0"/>
              </a:spcBef>
              <a:spcAft>
                <a:spcPts val="0"/>
              </a:spcAft>
              <a:buNone/>
            </a:pPr>
            <a:r>
              <a:rPr lang="fr-FR" sz="1600" i="1">
                <a:solidFill>
                  <a:schemeClr val="dk1"/>
                </a:solidFill>
                <a:latin typeface="Josefin Sans"/>
                <a:ea typeface="Josefin Sans"/>
                <a:cs typeface="Josefin Sans"/>
                <a:sym typeface="Josefin Sans"/>
              </a:rPr>
              <a:t>Msc in AI &amp; Deep Learning</a:t>
            </a:r>
            <a:endParaRPr sz="1600">
              <a:solidFill>
                <a:schemeClr val="dk1"/>
              </a:solidFill>
              <a:latin typeface="Josefin Sans"/>
              <a:ea typeface="Josefin Sans"/>
              <a:cs typeface="Josefin Sans"/>
              <a:sym typeface="Josefin Sans"/>
            </a:endParaRPr>
          </a:p>
        </p:txBody>
      </p:sp>
      <p:pic>
        <p:nvPicPr>
          <p:cNvPr id="677" name="Google Shape;677;g3135d243598_0_78">
            <a:hlinkClick r:id="rId8"/>
          </p:cNvPr>
          <p:cNvPicPr preferRelativeResize="0"/>
          <p:nvPr/>
        </p:nvPicPr>
        <p:blipFill>
          <a:blip r:embed="rId4">
            <a:alphaModFix/>
          </a:blip>
          <a:stretch>
            <a:fillRect/>
          </a:stretch>
        </p:blipFill>
        <p:spPr>
          <a:xfrm>
            <a:off x="8131700" y="4696724"/>
            <a:ext cx="864775" cy="864775"/>
          </a:xfrm>
          <a:prstGeom prst="rect">
            <a:avLst/>
          </a:prstGeom>
          <a:noFill/>
          <a:ln>
            <a:noFill/>
          </a:ln>
        </p:spPr>
      </p:pic>
      <p:pic>
        <p:nvPicPr>
          <p:cNvPr id="678" name="Google Shape;678;g3135d243598_0_78">
            <a:hlinkClick r:id="rId9"/>
          </p:cNvPr>
          <p:cNvPicPr preferRelativeResize="0"/>
          <p:nvPr/>
        </p:nvPicPr>
        <p:blipFill>
          <a:blip r:embed="rId4">
            <a:alphaModFix/>
          </a:blip>
          <a:stretch>
            <a:fillRect/>
          </a:stretch>
        </p:blipFill>
        <p:spPr>
          <a:xfrm>
            <a:off x="10507700" y="4696800"/>
            <a:ext cx="864775" cy="864775"/>
          </a:xfrm>
          <a:prstGeom prst="rect">
            <a:avLst/>
          </a:prstGeom>
          <a:noFill/>
          <a:ln>
            <a:noFill/>
          </a:ln>
        </p:spPr>
      </p:pic>
      <p:pic>
        <p:nvPicPr>
          <p:cNvPr id="679" name="Google Shape;679;g3135d243598_0_78"/>
          <p:cNvPicPr preferRelativeResize="0"/>
          <p:nvPr/>
        </p:nvPicPr>
        <p:blipFill>
          <a:blip r:embed="rId10">
            <a:alphaModFix/>
          </a:blip>
          <a:stretch>
            <a:fillRect/>
          </a:stretch>
        </p:blipFill>
        <p:spPr>
          <a:xfrm>
            <a:off x="11275200" y="0"/>
            <a:ext cx="918000" cy="892800"/>
          </a:xfrm>
          <a:prstGeom prst="rect">
            <a:avLst/>
          </a:prstGeom>
          <a:noFill/>
          <a:ln>
            <a:noFill/>
          </a:ln>
        </p:spPr>
      </p:pic>
      <p:grpSp>
        <p:nvGrpSpPr>
          <p:cNvPr id="680" name="Google Shape;680;g3135d243598_0_78"/>
          <p:cNvGrpSpPr/>
          <p:nvPr/>
        </p:nvGrpSpPr>
        <p:grpSpPr>
          <a:xfrm>
            <a:off x="6807600" y="180000"/>
            <a:ext cx="4037907" cy="369287"/>
            <a:chOff x="6336022" y="3733725"/>
            <a:chExt cx="2666165" cy="351300"/>
          </a:xfrm>
        </p:grpSpPr>
        <p:sp>
          <p:nvSpPr>
            <p:cNvPr id="681" name="Google Shape;681;g3135d243598_0_78"/>
            <p:cNvSpPr/>
            <p:nvPr/>
          </p:nvSpPr>
          <p:spPr>
            <a:xfrm>
              <a:off x="6336022" y="3733725"/>
              <a:ext cx="726300" cy="351300"/>
            </a:xfrm>
            <a:prstGeom prst="homePlate">
              <a:avLst>
                <a:gd name="adj" fmla="val 50000"/>
              </a:avLst>
            </a:prstGeom>
            <a:solidFill>
              <a:srgbClr val="FCE5C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682" name="Google Shape;682;g3135d243598_0_78"/>
            <p:cNvSpPr/>
            <p:nvPr/>
          </p:nvSpPr>
          <p:spPr>
            <a:xfrm>
              <a:off x="6982787" y="3733725"/>
              <a:ext cx="726300" cy="351300"/>
            </a:xfrm>
            <a:prstGeom prst="chevron">
              <a:avLst>
                <a:gd name="adj" fmla="val 50000"/>
              </a:avLst>
            </a:prstGeom>
            <a:solidFill>
              <a:srgbClr val="F9CB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683" name="Google Shape;683;g3135d243598_0_78"/>
            <p:cNvSpPr/>
            <p:nvPr/>
          </p:nvSpPr>
          <p:spPr>
            <a:xfrm>
              <a:off x="7629337" y="3733725"/>
              <a:ext cx="726300" cy="351300"/>
            </a:xfrm>
            <a:prstGeom prst="chevron">
              <a:avLst>
                <a:gd name="adj" fmla="val 50000"/>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684" name="Google Shape;684;g3135d243598_0_78"/>
            <p:cNvSpPr/>
            <p:nvPr/>
          </p:nvSpPr>
          <p:spPr>
            <a:xfrm>
              <a:off x="8275887" y="3733725"/>
              <a:ext cx="726300" cy="351300"/>
            </a:xfrm>
            <a:prstGeom prst="chevron">
              <a:avLst>
                <a:gd name="adj" fmla="val 50000"/>
              </a:avLst>
            </a:prstGeom>
            <a:solidFill>
              <a:srgbClr val="F1764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sp>
        <p:nvSpPr>
          <p:cNvPr id="685" name="Google Shape;685;g3135d243598_0_78"/>
          <p:cNvSpPr txBox="1"/>
          <p:nvPr/>
        </p:nvSpPr>
        <p:spPr>
          <a:xfrm>
            <a:off x="123575" y="5878550"/>
            <a:ext cx="2469300" cy="825600"/>
          </a:xfrm>
          <a:prstGeom prst="rect">
            <a:avLst/>
          </a:prstGeom>
          <a:noFill/>
          <a:ln>
            <a:noFill/>
          </a:ln>
        </p:spPr>
        <p:txBody>
          <a:bodyPr spcFirstLastPara="1" wrap="square" lIns="0" tIns="12700" rIns="0" bIns="0" anchor="t" anchorCtr="0">
            <a:spAutoFit/>
          </a:bodyPr>
          <a:lstStyle/>
          <a:p>
            <a:pPr marL="0" lvl="0" indent="0" algn="ctr" rtl="0">
              <a:lnSpc>
                <a:spcPct val="115000"/>
              </a:lnSpc>
              <a:spcBef>
                <a:spcPts val="1200"/>
              </a:spcBef>
              <a:spcAft>
                <a:spcPts val="1200"/>
              </a:spcAft>
              <a:buNone/>
            </a:pPr>
            <a:r>
              <a:rPr lang="fr-FR" sz="1600" i="1">
                <a:solidFill>
                  <a:schemeClr val="dk1"/>
                </a:solidFill>
                <a:latin typeface="Josefin Sans"/>
                <a:ea typeface="Josefin Sans"/>
                <a:cs typeface="Josefin Sans"/>
                <a:sym typeface="Josefin Sans"/>
              </a:rPr>
              <a:t>Experienced in </a:t>
            </a:r>
            <a:r>
              <a:rPr lang="fr-FR" sz="1600" b="1" i="1">
                <a:solidFill>
                  <a:schemeClr val="dk1"/>
                </a:solidFill>
                <a:latin typeface="Josefin Sans"/>
                <a:ea typeface="Josefin Sans"/>
                <a:cs typeface="Josefin Sans"/>
                <a:sym typeface="Josefin Sans"/>
              </a:rPr>
              <a:t>therapeutic </a:t>
            </a:r>
            <a:r>
              <a:rPr lang="fr-FR" sz="1600" i="1">
                <a:solidFill>
                  <a:schemeClr val="dk1"/>
                </a:solidFill>
                <a:latin typeface="Josefin Sans"/>
                <a:ea typeface="Josefin Sans"/>
                <a:cs typeface="Josefin Sans"/>
                <a:sym typeface="Josefin Sans"/>
              </a:rPr>
              <a:t>&amp; </a:t>
            </a:r>
            <a:r>
              <a:rPr lang="fr-FR" sz="1600" b="1" i="1">
                <a:solidFill>
                  <a:schemeClr val="dk1"/>
                </a:solidFill>
                <a:latin typeface="Josefin Sans"/>
                <a:ea typeface="Josefin Sans"/>
                <a:cs typeface="Josefin Sans"/>
                <a:sym typeface="Josefin Sans"/>
              </a:rPr>
              <a:t>diagnostic </a:t>
            </a:r>
            <a:r>
              <a:rPr lang="fr-FR" sz="1600" i="1">
                <a:solidFill>
                  <a:schemeClr val="dk1"/>
                </a:solidFill>
                <a:latin typeface="Josefin Sans"/>
                <a:ea typeface="Josefin Sans"/>
                <a:cs typeface="Josefin Sans"/>
                <a:sym typeface="Josefin Sans"/>
              </a:rPr>
              <a:t>applications of EVs</a:t>
            </a:r>
            <a:endParaRPr sz="1600" i="1">
              <a:solidFill>
                <a:schemeClr val="dk1"/>
              </a:solidFill>
              <a:latin typeface="Josefin Sans"/>
              <a:ea typeface="Josefin Sans"/>
              <a:cs typeface="Josefin Sans"/>
              <a:sym typeface="Josefin Sans"/>
            </a:endParaRPr>
          </a:p>
        </p:txBody>
      </p:sp>
      <p:sp>
        <p:nvSpPr>
          <p:cNvPr id="686" name="Google Shape;686;g3135d243598_0_78"/>
          <p:cNvSpPr txBox="1"/>
          <p:nvPr/>
        </p:nvSpPr>
        <p:spPr>
          <a:xfrm>
            <a:off x="2571575" y="5839375"/>
            <a:ext cx="2469300" cy="825600"/>
          </a:xfrm>
          <a:prstGeom prst="rect">
            <a:avLst/>
          </a:prstGeom>
          <a:noFill/>
          <a:ln>
            <a:noFill/>
          </a:ln>
        </p:spPr>
        <p:txBody>
          <a:bodyPr spcFirstLastPara="1" wrap="square" lIns="0" tIns="12700" rIns="0" bIns="0" anchor="t" anchorCtr="0">
            <a:spAutoFit/>
          </a:bodyPr>
          <a:lstStyle/>
          <a:p>
            <a:pPr marL="0" lvl="0" indent="0" algn="ctr" rtl="0">
              <a:lnSpc>
                <a:spcPct val="115000"/>
              </a:lnSpc>
              <a:spcBef>
                <a:spcPts val="1200"/>
              </a:spcBef>
              <a:spcAft>
                <a:spcPts val="1200"/>
              </a:spcAft>
              <a:buNone/>
            </a:pPr>
            <a:r>
              <a:rPr lang="fr-FR" sz="1600" i="1">
                <a:solidFill>
                  <a:schemeClr val="dk1"/>
                </a:solidFill>
                <a:latin typeface="Josefin Sans"/>
                <a:ea typeface="Josefin Sans"/>
                <a:cs typeface="Josefin Sans"/>
                <a:sym typeface="Josefin Sans"/>
              </a:rPr>
              <a:t>Experience in </a:t>
            </a:r>
            <a:r>
              <a:rPr lang="fr-FR" sz="1600" b="1" i="1">
                <a:solidFill>
                  <a:schemeClr val="dk1"/>
                </a:solidFill>
                <a:latin typeface="Josefin Sans"/>
                <a:ea typeface="Josefin Sans"/>
                <a:cs typeface="Josefin Sans"/>
                <a:sym typeface="Josefin Sans"/>
              </a:rPr>
              <a:t>cells culture</a:t>
            </a:r>
            <a:r>
              <a:rPr lang="fr-FR" sz="1600" i="1">
                <a:solidFill>
                  <a:schemeClr val="dk1"/>
                </a:solidFill>
                <a:latin typeface="Josefin Sans"/>
                <a:ea typeface="Josefin Sans"/>
                <a:cs typeface="Josefin Sans"/>
                <a:sym typeface="Josefin Sans"/>
              </a:rPr>
              <a:t> and </a:t>
            </a:r>
            <a:r>
              <a:rPr lang="fr-FR" sz="1600" b="1" i="1">
                <a:solidFill>
                  <a:schemeClr val="dk1"/>
                </a:solidFill>
                <a:latin typeface="Josefin Sans"/>
                <a:ea typeface="Josefin Sans"/>
                <a:cs typeface="Josefin Sans"/>
                <a:sym typeface="Josefin Sans"/>
              </a:rPr>
              <a:t>biotechnological production</a:t>
            </a:r>
            <a:endParaRPr sz="1600" b="1" i="1">
              <a:solidFill>
                <a:schemeClr val="dk1"/>
              </a:solidFill>
              <a:latin typeface="Josefin Sans"/>
              <a:ea typeface="Josefin Sans"/>
              <a:cs typeface="Josefin Sans"/>
              <a:sym typeface="Josefin Sans"/>
            </a:endParaRPr>
          </a:p>
        </p:txBody>
      </p:sp>
      <p:sp>
        <p:nvSpPr>
          <p:cNvPr id="687" name="Google Shape;687;g3135d243598_0_78"/>
          <p:cNvSpPr txBox="1"/>
          <p:nvPr/>
        </p:nvSpPr>
        <p:spPr>
          <a:xfrm>
            <a:off x="4961663" y="6122575"/>
            <a:ext cx="2469300" cy="542400"/>
          </a:xfrm>
          <a:prstGeom prst="rect">
            <a:avLst/>
          </a:prstGeom>
          <a:noFill/>
          <a:ln>
            <a:noFill/>
          </a:ln>
        </p:spPr>
        <p:txBody>
          <a:bodyPr spcFirstLastPara="1" wrap="square" lIns="0" tIns="12700" rIns="0" bIns="0" anchor="t" anchorCtr="0">
            <a:spAutoFit/>
          </a:bodyPr>
          <a:lstStyle/>
          <a:p>
            <a:pPr marL="0" lvl="0" indent="0" algn="ctr" rtl="0">
              <a:lnSpc>
                <a:spcPct val="115000"/>
              </a:lnSpc>
              <a:spcBef>
                <a:spcPts val="1200"/>
              </a:spcBef>
              <a:spcAft>
                <a:spcPts val="1200"/>
              </a:spcAft>
              <a:buNone/>
            </a:pPr>
            <a:r>
              <a:rPr lang="fr-FR" sz="1600" i="1">
                <a:solidFill>
                  <a:schemeClr val="dk1"/>
                </a:solidFill>
                <a:latin typeface="Josefin Sans"/>
                <a:ea typeface="Josefin Sans"/>
                <a:cs typeface="Josefin Sans"/>
                <a:sym typeface="Josefin Sans"/>
              </a:rPr>
              <a:t>Interested in </a:t>
            </a:r>
            <a:r>
              <a:rPr lang="fr-FR" sz="1600" b="1" i="1">
                <a:solidFill>
                  <a:schemeClr val="dk1"/>
                </a:solidFill>
                <a:latin typeface="Josefin Sans"/>
                <a:ea typeface="Josefin Sans"/>
                <a:cs typeface="Josefin Sans"/>
                <a:sym typeface="Josefin Sans"/>
              </a:rPr>
              <a:t>medical applications of AI</a:t>
            </a:r>
            <a:endParaRPr sz="1600" b="1" i="1">
              <a:solidFill>
                <a:schemeClr val="dk1"/>
              </a:solidFill>
              <a:latin typeface="Josefin Sans"/>
              <a:ea typeface="Josefin Sans"/>
              <a:cs typeface="Josefin Sans"/>
              <a:sym typeface="Josefin Sans"/>
            </a:endParaRPr>
          </a:p>
        </p:txBody>
      </p:sp>
      <p:sp>
        <p:nvSpPr>
          <p:cNvPr id="688" name="Google Shape;688;g3135d243598_0_78"/>
          <p:cNvSpPr txBox="1"/>
          <p:nvPr/>
        </p:nvSpPr>
        <p:spPr>
          <a:xfrm>
            <a:off x="7323863" y="6122575"/>
            <a:ext cx="2469300" cy="542400"/>
          </a:xfrm>
          <a:prstGeom prst="rect">
            <a:avLst/>
          </a:prstGeom>
          <a:noFill/>
          <a:ln>
            <a:noFill/>
          </a:ln>
        </p:spPr>
        <p:txBody>
          <a:bodyPr spcFirstLastPara="1" wrap="square" lIns="0" tIns="12700" rIns="0" bIns="0" anchor="t" anchorCtr="0">
            <a:spAutoFit/>
          </a:bodyPr>
          <a:lstStyle/>
          <a:p>
            <a:pPr marL="0" lvl="0" indent="0" algn="ctr" rtl="0">
              <a:lnSpc>
                <a:spcPct val="115000"/>
              </a:lnSpc>
              <a:spcBef>
                <a:spcPts val="1200"/>
              </a:spcBef>
              <a:spcAft>
                <a:spcPts val="1200"/>
              </a:spcAft>
              <a:buNone/>
            </a:pPr>
            <a:r>
              <a:rPr lang="fr-FR" sz="1600" b="1" i="1">
                <a:solidFill>
                  <a:schemeClr val="dk1"/>
                </a:solidFill>
                <a:latin typeface="Josefin Sans"/>
                <a:ea typeface="Josefin Sans"/>
                <a:cs typeface="Josefin Sans"/>
                <a:sym typeface="Josefin Sans"/>
              </a:rPr>
              <a:t>GPS (General Problem Solver)</a:t>
            </a:r>
            <a:endParaRPr sz="1600" b="1" i="1">
              <a:solidFill>
                <a:schemeClr val="dk1"/>
              </a:solidFill>
              <a:latin typeface="Josefin Sans"/>
              <a:ea typeface="Josefin Sans"/>
              <a:cs typeface="Josefin Sans"/>
              <a:sym typeface="Josefin Sans"/>
            </a:endParaRPr>
          </a:p>
        </p:txBody>
      </p:sp>
      <p:sp>
        <p:nvSpPr>
          <p:cNvPr id="689" name="Google Shape;689;g3135d243598_0_78"/>
          <p:cNvSpPr txBox="1"/>
          <p:nvPr/>
        </p:nvSpPr>
        <p:spPr>
          <a:xfrm>
            <a:off x="9705438" y="5980975"/>
            <a:ext cx="2469300" cy="825600"/>
          </a:xfrm>
          <a:prstGeom prst="rect">
            <a:avLst/>
          </a:prstGeom>
          <a:noFill/>
          <a:ln>
            <a:noFill/>
          </a:ln>
        </p:spPr>
        <p:txBody>
          <a:bodyPr spcFirstLastPara="1" wrap="square" lIns="0" tIns="12700" rIns="0" bIns="0" anchor="t" anchorCtr="0">
            <a:spAutoFit/>
          </a:bodyPr>
          <a:lstStyle/>
          <a:p>
            <a:pPr marL="0" lvl="0" indent="0" algn="ctr" rtl="0">
              <a:lnSpc>
                <a:spcPct val="115000"/>
              </a:lnSpc>
              <a:spcBef>
                <a:spcPts val="1200"/>
              </a:spcBef>
              <a:spcAft>
                <a:spcPts val="1200"/>
              </a:spcAft>
              <a:buNone/>
            </a:pPr>
            <a:r>
              <a:rPr lang="fr-FR" sz="1600" i="1">
                <a:solidFill>
                  <a:schemeClr val="dk1"/>
                </a:solidFill>
                <a:latin typeface="Josefin Sans"/>
                <a:ea typeface="Josefin Sans"/>
                <a:cs typeface="Josefin Sans"/>
                <a:sym typeface="Josefin Sans"/>
              </a:rPr>
              <a:t>Experienced in </a:t>
            </a:r>
            <a:r>
              <a:rPr lang="fr-FR" sz="1600" b="1" i="1">
                <a:solidFill>
                  <a:schemeClr val="dk1"/>
                </a:solidFill>
                <a:latin typeface="Josefin Sans"/>
                <a:ea typeface="Josefin Sans"/>
                <a:cs typeface="Josefin Sans"/>
                <a:sym typeface="Josefin Sans"/>
              </a:rPr>
              <a:t>computer science</a:t>
            </a:r>
            <a:r>
              <a:rPr lang="fr-FR" sz="1600" i="1">
                <a:solidFill>
                  <a:schemeClr val="dk1"/>
                </a:solidFill>
                <a:latin typeface="Josefin Sans"/>
                <a:ea typeface="Josefin Sans"/>
                <a:cs typeface="Josefin Sans"/>
                <a:sym typeface="Josefin Sans"/>
              </a:rPr>
              <a:t>, interested in its </a:t>
            </a:r>
            <a:r>
              <a:rPr lang="fr-FR" sz="1600" b="1" i="1">
                <a:solidFill>
                  <a:schemeClr val="dk1"/>
                </a:solidFill>
                <a:latin typeface="Josefin Sans"/>
                <a:ea typeface="Josefin Sans"/>
                <a:cs typeface="Josefin Sans"/>
                <a:sym typeface="Josefin Sans"/>
              </a:rPr>
              <a:t>applications in medicine</a:t>
            </a:r>
            <a:endParaRPr sz="1600" b="1" i="1">
              <a:solidFill>
                <a:schemeClr val="dk1"/>
              </a:solidFill>
              <a:latin typeface="Josefin Sans"/>
              <a:ea typeface="Josefin Sans"/>
              <a:cs typeface="Josefin Sans"/>
              <a:sym typeface="Josefin Sans"/>
            </a:endParaRPr>
          </a:p>
        </p:txBody>
      </p:sp>
      <p:grpSp>
        <p:nvGrpSpPr>
          <p:cNvPr id="690" name="Google Shape;690;g3135d243598_0_78"/>
          <p:cNvGrpSpPr/>
          <p:nvPr/>
        </p:nvGrpSpPr>
        <p:grpSpPr>
          <a:xfrm>
            <a:off x="686227" y="2070872"/>
            <a:ext cx="1343997" cy="1551889"/>
            <a:chOff x="1102050" y="1004206"/>
            <a:chExt cx="1543050" cy="1830705"/>
          </a:xfrm>
        </p:grpSpPr>
        <p:pic>
          <p:nvPicPr>
            <p:cNvPr id="691" name="Google Shape;691;g3135d243598_0_78"/>
            <p:cNvPicPr preferRelativeResize="0"/>
            <p:nvPr/>
          </p:nvPicPr>
          <p:blipFill rotWithShape="1">
            <a:blip r:embed="rId11">
              <a:alphaModFix/>
            </a:blip>
            <a:srcRect/>
            <a:stretch/>
          </p:blipFill>
          <p:spPr>
            <a:xfrm>
              <a:off x="1108400" y="1010556"/>
              <a:ext cx="1529998" cy="1818000"/>
            </a:xfrm>
            <a:prstGeom prst="rect">
              <a:avLst/>
            </a:prstGeom>
            <a:noFill/>
            <a:ln>
              <a:noFill/>
            </a:ln>
          </p:spPr>
        </p:pic>
        <p:sp>
          <p:nvSpPr>
            <p:cNvPr id="692" name="Google Shape;692;g3135d243598_0_78"/>
            <p:cNvSpPr/>
            <p:nvPr/>
          </p:nvSpPr>
          <p:spPr>
            <a:xfrm>
              <a:off x="1102050" y="1004206"/>
              <a:ext cx="1543050" cy="1830705"/>
            </a:xfrm>
            <a:custGeom>
              <a:avLst/>
              <a:gdLst/>
              <a:ahLst/>
              <a:cxnLst/>
              <a:rect l="l" t="t" r="r" b="b"/>
              <a:pathLst>
                <a:path w="1543050" h="1830705" extrusionOk="0">
                  <a:moveTo>
                    <a:pt x="0" y="0"/>
                  </a:moveTo>
                  <a:lnTo>
                    <a:pt x="1542700" y="0"/>
                  </a:lnTo>
                  <a:lnTo>
                    <a:pt x="1542700" y="1830700"/>
                  </a:lnTo>
                  <a:lnTo>
                    <a:pt x="0" y="1830700"/>
                  </a:lnTo>
                  <a:lnTo>
                    <a:pt x="0"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693" name="Google Shape;693;g3135d243598_0_78"/>
          <p:cNvPicPr preferRelativeResize="0"/>
          <p:nvPr/>
        </p:nvPicPr>
        <p:blipFill>
          <a:blip r:embed="rId12">
            <a:alphaModFix/>
          </a:blip>
          <a:stretch>
            <a:fillRect/>
          </a:stretch>
        </p:blipFill>
        <p:spPr>
          <a:xfrm>
            <a:off x="10248713" y="1966556"/>
            <a:ext cx="1343999" cy="1760519"/>
          </a:xfrm>
          <a:prstGeom prst="rect">
            <a:avLst/>
          </a:prstGeom>
          <a:noFill/>
          <a:ln>
            <a:noFill/>
          </a:ln>
        </p:spPr>
      </p:pic>
      <p:pic>
        <p:nvPicPr>
          <p:cNvPr id="694" name="Google Shape;694;g3135d243598_0_78"/>
          <p:cNvPicPr preferRelativeResize="0"/>
          <p:nvPr/>
        </p:nvPicPr>
        <p:blipFill>
          <a:blip r:embed="rId13">
            <a:alphaModFix/>
          </a:blip>
          <a:stretch>
            <a:fillRect/>
          </a:stretch>
        </p:blipFill>
        <p:spPr>
          <a:xfrm>
            <a:off x="5396388" y="2046891"/>
            <a:ext cx="1599850" cy="1599850"/>
          </a:xfrm>
          <a:prstGeom prst="rect">
            <a:avLst/>
          </a:prstGeom>
          <a:noFill/>
          <a:ln>
            <a:noFill/>
          </a:ln>
        </p:spPr>
      </p:pic>
      <p:pic>
        <p:nvPicPr>
          <p:cNvPr id="695" name="Google Shape;695;g3135d243598_0_78">
            <a:hlinkClick r:id="rId8"/>
          </p:cNvPr>
          <p:cNvPicPr preferRelativeResize="0"/>
          <p:nvPr/>
        </p:nvPicPr>
        <p:blipFill>
          <a:blip r:embed="rId14">
            <a:alphaModFix/>
          </a:blip>
          <a:stretch>
            <a:fillRect/>
          </a:stretch>
        </p:blipFill>
        <p:spPr>
          <a:xfrm>
            <a:off x="7890713" y="4603385"/>
            <a:ext cx="1335598" cy="1335598"/>
          </a:xfrm>
          <a:prstGeom prst="rect">
            <a:avLst/>
          </a:prstGeom>
          <a:noFill/>
          <a:ln>
            <a:noFill/>
          </a:ln>
        </p:spPr>
      </p:pic>
      <p:pic>
        <p:nvPicPr>
          <p:cNvPr id="696" name="Google Shape;696;g3135d243598_0_78">
            <a:hlinkClick r:id="rId9"/>
          </p:cNvPr>
          <p:cNvPicPr preferRelativeResize="0"/>
          <p:nvPr/>
        </p:nvPicPr>
        <p:blipFill>
          <a:blip r:embed="rId15">
            <a:alphaModFix/>
          </a:blip>
          <a:stretch>
            <a:fillRect/>
          </a:stretch>
        </p:blipFill>
        <p:spPr>
          <a:xfrm>
            <a:off x="10252913" y="4603385"/>
            <a:ext cx="1335598" cy="1335598"/>
          </a:xfrm>
          <a:prstGeom prst="rect">
            <a:avLst/>
          </a:prstGeom>
          <a:noFill/>
          <a:ln>
            <a:noFill/>
          </a:ln>
        </p:spPr>
      </p:pic>
      <p:pic>
        <p:nvPicPr>
          <p:cNvPr id="697" name="Google Shape;697;g3135d243598_0_78">
            <a:hlinkClick r:id="rId5"/>
          </p:cNvPr>
          <p:cNvPicPr preferRelativeResize="0"/>
          <p:nvPr/>
        </p:nvPicPr>
        <p:blipFill>
          <a:blip r:embed="rId16">
            <a:alphaModFix/>
          </a:blip>
          <a:stretch>
            <a:fillRect/>
          </a:stretch>
        </p:blipFill>
        <p:spPr>
          <a:xfrm>
            <a:off x="3090113" y="4603385"/>
            <a:ext cx="1335598" cy="1335598"/>
          </a:xfrm>
          <a:prstGeom prst="rect">
            <a:avLst/>
          </a:prstGeom>
          <a:noFill/>
          <a:ln>
            <a:noFill/>
          </a:ln>
        </p:spPr>
      </p:pic>
      <p:pic>
        <p:nvPicPr>
          <p:cNvPr id="698" name="Google Shape;698;g3135d243598_0_78">
            <a:hlinkClick r:id="rId3"/>
          </p:cNvPr>
          <p:cNvPicPr preferRelativeResize="0"/>
          <p:nvPr/>
        </p:nvPicPr>
        <p:blipFill>
          <a:blip r:embed="rId17">
            <a:alphaModFix/>
          </a:blip>
          <a:stretch>
            <a:fillRect/>
          </a:stretch>
        </p:blipFill>
        <p:spPr>
          <a:xfrm>
            <a:off x="690285" y="4603234"/>
            <a:ext cx="1335880" cy="1335900"/>
          </a:xfrm>
          <a:prstGeom prst="rect">
            <a:avLst/>
          </a:prstGeom>
          <a:noFill/>
          <a:ln>
            <a:noFill/>
          </a:ln>
        </p:spPr>
      </p:pic>
      <p:pic>
        <p:nvPicPr>
          <p:cNvPr id="699" name="Google Shape;699;g3135d243598_0_78"/>
          <p:cNvPicPr preferRelativeResize="0"/>
          <p:nvPr/>
        </p:nvPicPr>
        <p:blipFill>
          <a:blip r:embed="rId18">
            <a:alphaModFix/>
          </a:blip>
          <a:stretch>
            <a:fillRect/>
          </a:stretch>
        </p:blipFill>
        <p:spPr>
          <a:xfrm>
            <a:off x="7758600" y="2054000"/>
            <a:ext cx="1599825" cy="1599825"/>
          </a:xfrm>
          <a:prstGeom prst="rect">
            <a:avLst/>
          </a:prstGeom>
          <a:noFill/>
          <a:ln>
            <a:noFill/>
          </a:ln>
        </p:spPr>
      </p:pic>
      <p:pic>
        <p:nvPicPr>
          <p:cNvPr id="700" name="Google Shape;700;g3135d243598_0_78"/>
          <p:cNvPicPr preferRelativeResize="0"/>
          <p:nvPr/>
        </p:nvPicPr>
        <p:blipFill>
          <a:blip r:embed="rId19">
            <a:alphaModFix/>
          </a:blip>
          <a:stretch>
            <a:fillRect/>
          </a:stretch>
        </p:blipFill>
        <p:spPr>
          <a:xfrm>
            <a:off x="3014288" y="2120245"/>
            <a:ext cx="1467338" cy="14673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g31369f8fd40_0_9"/>
          <p:cNvPicPr preferRelativeResize="0"/>
          <p:nvPr/>
        </p:nvPicPr>
        <p:blipFill>
          <a:blip r:embed="rId3">
            <a:alphaModFix/>
          </a:blip>
          <a:stretch>
            <a:fillRect/>
          </a:stretch>
        </p:blipFill>
        <p:spPr>
          <a:xfrm>
            <a:off x="2288312" y="1511499"/>
            <a:ext cx="7615373" cy="4488599"/>
          </a:xfrm>
          <a:prstGeom prst="rect">
            <a:avLst/>
          </a:prstGeom>
          <a:noFill/>
          <a:ln>
            <a:noFill/>
          </a:ln>
        </p:spPr>
      </p:pic>
      <p:sp>
        <p:nvSpPr>
          <p:cNvPr id="706" name="Google Shape;706;g31369f8fd40_0_9"/>
          <p:cNvSpPr txBox="1"/>
          <p:nvPr/>
        </p:nvSpPr>
        <p:spPr>
          <a:xfrm>
            <a:off x="468000" y="-24033"/>
            <a:ext cx="10272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Exo-Tracker</a:t>
            </a:r>
            <a:endParaRPr sz="4000" b="1" i="0" u="none" strike="noStrike" cap="none">
              <a:solidFill>
                <a:srgbClr val="F1764A"/>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i="1">
                <a:solidFill>
                  <a:srgbClr val="293F76"/>
                </a:solidFill>
                <a:latin typeface="Josefin Sans"/>
                <a:ea typeface="Josefin Sans"/>
                <a:cs typeface="Josefin Sans"/>
                <a:sym typeface="Josefin Sans"/>
              </a:rPr>
              <a:t>Demo</a:t>
            </a:r>
            <a:endParaRPr sz="2700" b="1" i="0" u="none" strike="noStrike" cap="none">
              <a:solidFill>
                <a:srgbClr val="293F76"/>
              </a:solidFill>
              <a:latin typeface="Josefin Sans"/>
              <a:ea typeface="Josefin Sans"/>
              <a:cs typeface="Josefin Sans"/>
              <a:sym typeface="Josefin Sans"/>
            </a:endParaRPr>
          </a:p>
        </p:txBody>
      </p:sp>
      <p:pic>
        <p:nvPicPr>
          <p:cNvPr id="707" name="Google Shape;707;g31369f8fd40_0_9"/>
          <p:cNvPicPr preferRelativeResize="0"/>
          <p:nvPr/>
        </p:nvPicPr>
        <p:blipFill>
          <a:blip r:embed="rId4">
            <a:alphaModFix/>
          </a:blip>
          <a:stretch>
            <a:fillRect/>
          </a:stretch>
        </p:blipFill>
        <p:spPr>
          <a:xfrm>
            <a:off x="11275200" y="0"/>
            <a:ext cx="918000" cy="892800"/>
          </a:xfrm>
          <a:prstGeom prst="rect">
            <a:avLst/>
          </a:prstGeom>
          <a:noFill/>
          <a:ln>
            <a:noFill/>
          </a:ln>
        </p:spPr>
      </p:pic>
      <p:sp>
        <p:nvSpPr>
          <p:cNvPr id="708" name="Google Shape;708;g31369f8fd40_0_9"/>
          <p:cNvSpPr txBox="1"/>
          <p:nvPr/>
        </p:nvSpPr>
        <p:spPr>
          <a:xfrm>
            <a:off x="288000" y="6565575"/>
            <a:ext cx="2497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fr-FR" sz="900" b="1" i="1">
                <a:solidFill>
                  <a:schemeClr val="dk1"/>
                </a:solidFill>
                <a:latin typeface="Josefin Sans"/>
                <a:ea typeface="Josefin Sans"/>
                <a:cs typeface="Josefin Sans"/>
                <a:sym typeface="Josefin Sans"/>
              </a:rPr>
              <a:t>Shin H</a:t>
            </a:r>
            <a:r>
              <a:rPr lang="fr-FR" sz="900" b="1" i="1" u="none" strike="noStrike" cap="none">
                <a:solidFill>
                  <a:schemeClr val="dk1"/>
                </a:solidFill>
                <a:latin typeface="Josefin Sans"/>
                <a:ea typeface="Josefin Sans"/>
                <a:cs typeface="Josefin Sans"/>
                <a:sym typeface="Josefin Sans"/>
              </a:rPr>
              <a:t>, et al – </a:t>
            </a:r>
            <a:r>
              <a:rPr lang="fr-FR" sz="900" b="1" i="1">
                <a:solidFill>
                  <a:schemeClr val="dk1"/>
                </a:solidFill>
                <a:latin typeface="Josefin Sans"/>
                <a:ea typeface="Josefin Sans"/>
                <a:cs typeface="Josefin Sans"/>
                <a:sym typeface="Josefin Sans"/>
              </a:rPr>
              <a:t>Nat Commun </a:t>
            </a:r>
            <a:r>
              <a:rPr lang="fr-FR" sz="900" b="1" i="1" u="none" strike="noStrike" cap="none">
                <a:solidFill>
                  <a:schemeClr val="dk1"/>
                </a:solidFill>
                <a:latin typeface="Josefin Sans"/>
                <a:ea typeface="Josefin Sans"/>
                <a:cs typeface="Josefin Sans"/>
                <a:sym typeface="Josefin Sans"/>
              </a:rPr>
              <a:t>(202</a:t>
            </a:r>
            <a:r>
              <a:rPr lang="fr-FR" sz="900" b="1" i="1">
                <a:solidFill>
                  <a:schemeClr val="dk1"/>
                </a:solidFill>
                <a:latin typeface="Josefin Sans"/>
                <a:ea typeface="Josefin Sans"/>
                <a:cs typeface="Josefin Sans"/>
                <a:sym typeface="Josefin Sans"/>
              </a:rPr>
              <a:t>3</a:t>
            </a:r>
            <a:r>
              <a:rPr lang="fr-FR" sz="900" b="1" i="1" u="none" strike="noStrike" cap="none">
                <a:solidFill>
                  <a:schemeClr val="dk1"/>
                </a:solidFill>
                <a:latin typeface="Josefin Sans"/>
                <a:ea typeface="Josefin Sans"/>
                <a:cs typeface="Josefin Sans"/>
                <a:sym typeface="Josefin Sans"/>
              </a:rPr>
              <a:t>)</a:t>
            </a:r>
            <a:endParaRPr sz="900" b="1" i="1">
              <a:solidFill>
                <a:schemeClr val="dk1"/>
              </a:solidFill>
              <a:latin typeface="Josefin Sans"/>
              <a:ea typeface="Josefin Sans"/>
              <a:cs typeface="Josefin Sans"/>
              <a:sym typeface="Josefin Sans"/>
            </a:endParaRPr>
          </a:p>
        </p:txBody>
      </p:sp>
      <p:grpSp>
        <p:nvGrpSpPr>
          <p:cNvPr id="709" name="Google Shape;709;g31369f8fd40_0_9"/>
          <p:cNvGrpSpPr/>
          <p:nvPr/>
        </p:nvGrpSpPr>
        <p:grpSpPr>
          <a:xfrm>
            <a:off x="6807600" y="180000"/>
            <a:ext cx="4037907" cy="369287"/>
            <a:chOff x="6336022" y="3733725"/>
            <a:chExt cx="2666165" cy="351300"/>
          </a:xfrm>
        </p:grpSpPr>
        <p:sp>
          <p:nvSpPr>
            <p:cNvPr id="710" name="Google Shape;710;g31369f8fd40_0_9"/>
            <p:cNvSpPr/>
            <p:nvPr/>
          </p:nvSpPr>
          <p:spPr>
            <a:xfrm>
              <a:off x="6336022" y="3733725"/>
              <a:ext cx="726300" cy="351300"/>
            </a:xfrm>
            <a:prstGeom prst="homePlate">
              <a:avLst>
                <a:gd name="adj" fmla="val 50000"/>
              </a:avLst>
            </a:prstGeom>
            <a:solidFill>
              <a:srgbClr val="FCE5C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711" name="Google Shape;711;g31369f8fd40_0_9"/>
            <p:cNvSpPr/>
            <p:nvPr/>
          </p:nvSpPr>
          <p:spPr>
            <a:xfrm>
              <a:off x="6982787" y="3733725"/>
              <a:ext cx="726300" cy="351300"/>
            </a:xfrm>
            <a:prstGeom prst="chevron">
              <a:avLst>
                <a:gd name="adj" fmla="val 50000"/>
              </a:avLst>
            </a:prstGeom>
            <a:solidFill>
              <a:srgbClr val="F9CB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712" name="Google Shape;712;g31369f8fd40_0_9"/>
            <p:cNvSpPr/>
            <p:nvPr/>
          </p:nvSpPr>
          <p:spPr>
            <a:xfrm>
              <a:off x="7629337" y="3733725"/>
              <a:ext cx="726300" cy="351300"/>
            </a:xfrm>
            <a:prstGeom prst="chevron">
              <a:avLst>
                <a:gd name="adj" fmla="val 50000"/>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713" name="Google Shape;713;g31369f8fd40_0_9"/>
            <p:cNvSpPr/>
            <p:nvPr/>
          </p:nvSpPr>
          <p:spPr>
            <a:xfrm>
              <a:off x="8275887" y="3733725"/>
              <a:ext cx="726300" cy="351300"/>
            </a:xfrm>
            <a:prstGeom prst="chevron">
              <a:avLst>
                <a:gd name="adj" fmla="val 50000"/>
              </a:avLst>
            </a:prstGeom>
            <a:solidFill>
              <a:srgbClr val="F1764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g3137bed1299_3_940"/>
          <p:cNvSpPr/>
          <p:nvPr/>
        </p:nvSpPr>
        <p:spPr>
          <a:xfrm rot="5400000">
            <a:off x="-320633" y="808200"/>
            <a:ext cx="7139700" cy="5523300"/>
          </a:xfrm>
          <a:prstGeom prst="rect">
            <a:avLst/>
          </a:prstGeom>
          <a:solidFill>
            <a:srgbClr val="293F76"/>
          </a:solidFill>
          <a:ln w="9525" cap="flat" cmpd="sng">
            <a:solidFill>
              <a:srgbClr val="293F7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9" name="Google Shape;719;g3137bed1299_3_940"/>
          <p:cNvSpPr txBox="1"/>
          <p:nvPr/>
        </p:nvSpPr>
        <p:spPr>
          <a:xfrm>
            <a:off x="493200" y="1326167"/>
            <a:ext cx="5538000" cy="600300"/>
          </a:xfrm>
          <a:prstGeom prst="rect">
            <a:avLst/>
          </a:prstGeom>
          <a:noFill/>
          <a:ln>
            <a:noFill/>
          </a:ln>
        </p:spPr>
        <p:txBody>
          <a:bodyPr spcFirstLastPara="1" wrap="square" lIns="121900" tIns="121900" rIns="121900" bIns="121900" anchor="b" anchorCtr="0">
            <a:spAutoFit/>
          </a:bodyPr>
          <a:lstStyle/>
          <a:p>
            <a:pPr marL="0" lvl="0" indent="0" algn="ctr" rtl="0">
              <a:spcBef>
                <a:spcPts val="0"/>
              </a:spcBef>
              <a:spcAft>
                <a:spcPts val="0"/>
              </a:spcAft>
              <a:buNone/>
            </a:pPr>
            <a:r>
              <a:rPr lang="fr-FR" sz="2300" b="1">
                <a:solidFill>
                  <a:srgbClr val="FFFFFF"/>
                </a:solidFill>
                <a:latin typeface="Josefin Sans"/>
                <a:ea typeface="Josefin Sans"/>
                <a:cs typeface="Josefin Sans"/>
                <a:sym typeface="Josefin Sans"/>
              </a:rPr>
              <a:t>Thank you for your attention !!</a:t>
            </a:r>
            <a:endParaRPr sz="2300" b="1">
              <a:solidFill>
                <a:srgbClr val="FFFFFF"/>
              </a:solidFill>
              <a:latin typeface="Josefin Sans"/>
              <a:ea typeface="Josefin Sans"/>
              <a:cs typeface="Josefin Sans"/>
              <a:sym typeface="Josefin Sans"/>
            </a:endParaRPr>
          </a:p>
        </p:txBody>
      </p:sp>
      <p:sp>
        <p:nvSpPr>
          <p:cNvPr id="720" name="Google Shape;720;g3137bed1299_3_940"/>
          <p:cNvSpPr txBox="1">
            <a:spLocks noGrp="1"/>
          </p:cNvSpPr>
          <p:nvPr>
            <p:ph type="subTitle" idx="4294967295"/>
          </p:nvPr>
        </p:nvSpPr>
        <p:spPr>
          <a:xfrm>
            <a:off x="487675" y="4443170"/>
            <a:ext cx="5523300" cy="537300"/>
          </a:xfrm>
          <a:prstGeom prst="rect">
            <a:avLst/>
          </a:prstGeom>
        </p:spPr>
        <p:txBody>
          <a:bodyPr spcFirstLastPara="1" wrap="square" lIns="121900" tIns="121900" rIns="121900" bIns="121900" anchor="t" anchorCtr="0">
            <a:noAutofit/>
          </a:bodyPr>
          <a:lstStyle/>
          <a:p>
            <a:pPr marL="0" lvl="0" indent="0" algn="ctr" rtl="0">
              <a:lnSpc>
                <a:spcPct val="95000"/>
              </a:lnSpc>
              <a:spcBef>
                <a:spcPts val="0"/>
              </a:spcBef>
              <a:spcAft>
                <a:spcPts val="0"/>
              </a:spcAft>
              <a:buSzPts val="900"/>
              <a:buNone/>
            </a:pPr>
            <a:r>
              <a:rPr lang="fr-FR" sz="2000" b="1">
                <a:solidFill>
                  <a:schemeClr val="lt1"/>
                </a:solidFill>
                <a:latin typeface="Josefin Sans"/>
                <a:ea typeface="Josefin Sans"/>
                <a:cs typeface="Josefin Sans"/>
                <a:sym typeface="Josefin Sans"/>
              </a:rPr>
              <a:t>exo.tracker@gmail.com</a:t>
            </a:r>
            <a:endParaRPr sz="2000" b="1">
              <a:solidFill>
                <a:schemeClr val="lt1"/>
              </a:solidFill>
              <a:latin typeface="Josefin Sans"/>
              <a:ea typeface="Josefin Sans"/>
              <a:cs typeface="Josefin Sans"/>
              <a:sym typeface="Josefin Sans"/>
            </a:endParaRPr>
          </a:p>
          <a:p>
            <a:pPr marL="0" lvl="0" indent="0" algn="ctr" rtl="0">
              <a:lnSpc>
                <a:spcPct val="95000"/>
              </a:lnSpc>
              <a:spcBef>
                <a:spcPts val="1600"/>
              </a:spcBef>
              <a:spcAft>
                <a:spcPts val="1600"/>
              </a:spcAft>
              <a:buSzPts val="900"/>
              <a:buNone/>
            </a:pPr>
            <a:endParaRPr sz="2000" b="1">
              <a:solidFill>
                <a:schemeClr val="lt1"/>
              </a:solidFill>
              <a:latin typeface="Josefin Sans"/>
              <a:ea typeface="Josefin Sans"/>
              <a:cs typeface="Josefin Sans"/>
              <a:sym typeface="Josefin Sans"/>
            </a:endParaRPr>
          </a:p>
        </p:txBody>
      </p:sp>
      <p:sp>
        <p:nvSpPr>
          <p:cNvPr id="721" name="Google Shape;721;g3137bed1299_3_940"/>
          <p:cNvSpPr txBox="1"/>
          <p:nvPr/>
        </p:nvSpPr>
        <p:spPr>
          <a:xfrm>
            <a:off x="487680" y="3799567"/>
            <a:ext cx="5538000" cy="60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r>
              <a:rPr lang="fr-FR" sz="2100" b="1" u="sng">
                <a:solidFill>
                  <a:srgbClr val="FFFFFF"/>
                </a:solidFill>
                <a:latin typeface="Josefin Sans"/>
                <a:ea typeface="Josefin Sans"/>
                <a:cs typeface="Josefin Sans"/>
                <a:sym typeface="Josefin Sans"/>
              </a:rPr>
              <a:t>Contacts</a:t>
            </a:r>
            <a:r>
              <a:rPr lang="fr-FR" sz="2100" b="1">
                <a:solidFill>
                  <a:srgbClr val="FFFFFF"/>
                </a:solidFill>
                <a:latin typeface="Josefin Sans"/>
                <a:ea typeface="Josefin Sans"/>
                <a:cs typeface="Josefin Sans"/>
                <a:sym typeface="Josefin Sans"/>
              </a:rPr>
              <a:t> :</a:t>
            </a:r>
            <a:endParaRPr sz="2100" b="1">
              <a:solidFill>
                <a:srgbClr val="FFFFFF"/>
              </a:solidFill>
              <a:latin typeface="Josefin Sans"/>
              <a:ea typeface="Josefin Sans"/>
              <a:cs typeface="Josefin Sans"/>
              <a:sym typeface="Josefin Sans"/>
            </a:endParaRPr>
          </a:p>
        </p:txBody>
      </p:sp>
      <p:pic>
        <p:nvPicPr>
          <p:cNvPr id="722" name="Google Shape;722;g3137bed1299_3_940"/>
          <p:cNvPicPr preferRelativeResize="0"/>
          <p:nvPr/>
        </p:nvPicPr>
        <p:blipFill>
          <a:blip r:embed="rId3">
            <a:alphaModFix/>
          </a:blip>
          <a:stretch>
            <a:fillRect/>
          </a:stretch>
        </p:blipFill>
        <p:spPr>
          <a:xfrm>
            <a:off x="6728400" y="1054800"/>
            <a:ext cx="4870800" cy="4752000"/>
          </a:xfrm>
          <a:prstGeom prst="rect">
            <a:avLst/>
          </a:prstGeom>
          <a:noFill/>
          <a:ln>
            <a:noFill/>
          </a:ln>
        </p:spPr>
      </p:pic>
      <p:sp>
        <p:nvSpPr>
          <p:cNvPr id="723" name="Google Shape;723;g3137bed1299_3_940"/>
          <p:cNvSpPr txBox="1"/>
          <p:nvPr/>
        </p:nvSpPr>
        <p:spPr>
          <a:xfrm>
            <a:off x="493200" y="2398575"/>
            <a:ext cx="5538000" cy="1191300"/>
          </a:xfrm>
          <a:prstGeom prst="rect">
            <a:avLst/>
          </a:prstGeom>
          <a:noFill/>
          <a:ln>
            <a:noFill/>
          </a:ln>
        </p:spPr>
        <p:txBody>
          <a:bodyPr spcFirstLastPara="1" wrap="square" lIns="0" tIns="22850" rIns="0" bIns="0" anchor="ctr" anchorCtr="0">
            <a:spAutoFit/>
          </a:bodyPr>
          <a:lstStyle/>
          <a:p>
            <a:pPr marL="12700" marR="5080" lvl="0" indent="0" algn="ctr" rtl="0">
              <a:lnSpc>
                <a:spcPct val="115000"/>
              </a:lnSpc>
              <a:spcBef>
                <a:spcPts val="0"/>
              </a:spcBef>
              <a:spcAft>
                <a:spcPts val="0"/>
              </a:spcAft>
              <a:buNone/>
            </a:pPr>
            <a:r>
              <a:rPr lang="fr-FR" sz="2300" b="1">
                <a:solidFill>
                  <a:srgbClr val="FFFFFF"/>
                </a:solidFill>
                <a:latin typeface="Josefin Sans"/>
                <a:ea typeface="Josefin Sans"/>
                <a:cs typeface="Josefin Sans"/>
                <a:sym typeface="Josefin Sans"/>
              </a:rPr>
              <a:t>For more details, networking recommendations, or possible collaborations.</a:t>
            </a:r>
            <a:endParaRPr sz="2300" b="1">
              <a:solidFill>
                <a:srgbClr val="FFFFFF"/>
              </a:solidFill>
              <a:latin typeface="Josefin Sans"/>
              <a:ea typeface="Josefin Sans"/>
              <a:cs typeface="Josefin Sans"/>
              <a:sym typeface="Josefi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3135d243598_1_20"/>
          <p:cNvSpPr txBox="1"/>
          <p:nvPr/>
        </p:nvSpPr>
        <p:spPr>
          <a:xfrm>
            <a:off x="482367" y="-24033"/>
            <a:ext cx="10272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SERS</a:t>
            </a:r>
            <a:endParaRPr sz="4000" b="1" i="0" u="none" strike="noStrike" cap="none">
              <a:solidFill>
                <a:srgbClr val="F1764A"/>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a:solidFill>
                  <a:srgbClr val="293F76"/>
                </a:solidFill>
                <a:latin typeface="Josefin Sans"/>
                <a:ea typeface="Josefin Sans"/>
                <a:cs typeface="Josefin Sans"/>
                <a:sym typeface="Josefin Sans"/>
              </a:rPr>
              <a:t>High-Level Explanation</a:t>
            </a:r>
            <a:endParaRPr sz="2700" b="1" i="0" u="none" strike="noStrike" cap="none">
              <a:solidFill>
                <a:srgbClr val="293F76"/>
              </a:solidFill>
              <a:latin typeface="Josefin Sans"/>
              <a:ea typeface="Josefin Sans"/>
              <a:cs typeface="Josefin Sans"/>
              <a:sym typeface="Josefin Sans"/>
            </a:endParaRPr>
          </a:p>
        </p:txBody>
      </p:sp>
      <p:sp>
        <p:nvSpPr>
          <p:cNvPr id="729" name="Google Shape;729;g3135d243598_1_20"/>
          <p:cNvSpPr txBox="1"/>
          <p:nvPr/>
        </p:nvSpPr>
        <p:spPr>
          <a:xfrm>
            <a:off x="482375" y="1459175"/>
            <a:ext cx="5651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100" b="1">
                <a:solidFill>
                  <a:schemeClr val="dk2"/>
                </a:solidFill>
                <a:latin typeface="Josefin Slab"/>
                <a:ea typeface="Josefin Slab"/>
                <a:cs typeface="Josefin Slab"/>
                <a:sym typeface="Josefin Slab"/>
              </a:rPr>
              <a:t>SERS : Surface-Enhanced Raman Spectroscopy</a:t>
            </a:r>
            <a:endParaRPr sz="2100" b="1">
              <a:solidFill>
                <a:schemeClr val="dk2"/>
              </a:solidFill>
              <a:latin typeface="Josefin Slab"/>
              <a:ea typeface="Josefin Slab"/>
              <a:cs typeface="Josefin Slab"/>
              <a:sym typeface="Josefin Slab"/>
            </a:endParaRPr>
          </a:p>
        </p:txBody>
      </p:sp>
      <p:sp>
        <p:nvSpPr>
          <p:cNvPr id="730" name="Google Shape;730;g3135d243598_1_20"/>
          <p:cNvSpPr txBox="1"/>
          <p:nvPr/>
        </p:nvSpPr>
        <p:spPr>
          <a:xfrm>
            <a:off x="482375" y="2176575"/>
            <a:ext cx="7003800" cy="1062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2"/>
              </a:buClr>
              <a:buSzPts val="1900"/>
              <a:buFont typeface="Josefin Sans SemiBold"/>
              <a:buChar char="●"/>
            </a:pPr>
            <a:r>
              <a:rPr lang="fr-FR" sz="1900">
                <a:solidFill>
                  <a:schemeClr val="dk2"/>
                </a:solidFill>
                <a:latin typeface="Josefin Sans SemiBold"/>
                <a:ea typeface="Josefin Sans SemiBold"/>
                <a:cs typeface="Josefin Sans SemiBold"/>
                <a:sym typeface="Josefin Sans SemiBold"/>
              </a:rPr>
              <a:t>Fit for biodetection</a:t>
            </a:r>
            <a:endParaRPr sz="1900">
              <a:solidFill>
                <a:schemeClr val="dk2"/>
              </a:solidFill>
              <a:latin typeface="Josefin Sans SemiBold"/>
              <a:ea typeface="Josefin Sans SemiBold"/>
              <a:cs typeface="Josefin Sans SemiBold"/>
              <a:sym typeface="Josefin Sans SemiBold"/>
            </a:endParaRPr>
          </a:p>
          <a:p>
            <a:pPr marL="457200" lvl="0" indent="-349250" algn="l" rtl="0">
              <a:spcBef>
                <a:spcPts val="0"/>
              </a:spcBef>
              <a:spcAft>
                <a:spcPts val="0"/>
              </a:spcAft>
              <a:buClr>
                <a:schemeClr val="dk2"/>
              </a:buClr>
              <a:buSzPts val="1900"/>
              <a:buFont typeface="Josefin Sans SemiBold"/>
              <a:buChar char="●"/>
            </a:pPr>
            <a:r>
              <a:rPr lang="fr-FR" sz="1900">
                <a:solidFill>
                  <a:schemeClr val="dk2"/>
                </a:solidFill>
                <a:latin typeface="Josefin Sans SemiBold"/>
                <a:ea typeface="Josefin Sans SemiBold"/>
                <a:cs typeface="Josefin Sans SemiBold"/>
                <a:sym typeface="Josefin Sans SemiBold"/>
              </a:rPr>
              <a:t>Provides molecular information fingerprint</a:t>
            </a:r>
            <a:endParaRPr sz="1900">
              <a:solidFill>
                <a:schemeClr val="dk2"/>
              </a:solidFill>
              <a:latin typeface="Josefin Sans SemiBold"/>
              <a:ea typeface="Josefin Sans SemiBold"/>
              <a:cs typeface="Josefin Sans SemiBold"/>
              <a:sym typeface="Josefin Sans SemiBold"/>
            </a:endParaRPr>
          </a:p>
          <a:p>
            <a:pPr marL="457200" lvl="0" indent="-349250" algn="l" rtl="0">
              <a:spcBef>
                <a:spcPts val="0"/>
              </a:spcBef>
              <a:spcAft>
                <a:spcPts val="0"/>
              </a:spcAft>
              <a:buClr>
                <a:schemeClr val="dk2"/>
              </a:buClr>
              <a:buSzPts val="1900"/>
              <a:buFont typeface="Josefin Slab SemiBold"/>
              <a:buChar char="●"/>
            </a:pPr>
            <a:r>
              <a:rPr lang="fr-FR" sz="1900">
                <a:solidFill>
                  <a:schemeClr val="dk1"/>
                </a:solidFill>
                <a:latin typeface="Josefin Sans SemiBold"/>
                <a:ea typeface="Josefin Sans SemiBold"/>
                <a:cs typeface="Josefin Sans SemiBold"/>
                <a:sym typeface="Josefin Sans SemiBold"/>
              </a:rPr>
              <a:t>New “iteration” of </a:t>
            </a:r>
            <a:r>
              <a:rPr lang="fr-FR" sz="1900" b="1">
                <a:solidFill>
                  <a:schemeClr val="dk1"/>
                </a:solidFill>
                <a:latin typeface="Josefin Sans"/>
                <a:ea typeface="Josefin Sans"/>
                <a:cs typeface="Josefin Sans"/>
                <a:sym typeface="Josefin Sans"/>
              </a:rPr>
              <a:t>Raman spectroscopy(RS</a:t>
            </a:r>
            <a:r>
              <a:rPr lang="fr-FR" sz="1900">
                <a:solidFill>
                  <a:schemeClr val="dk1"/>
                </a:solidFill>
                <a:latin typeface="Josefin Sans SemiBold"/>
                <a:ea typeface="Josefin Sans SemiBold"/>
                <a:cs typeface="Josefin Sans SemiBold"/>
                <a:sym typeface="Josefin Sans SemiBold"/>
              </a:rPr>
              <a:t>)</a:t>
            </a:r>
            <a:endParaRPr sz="1900">
              <a:solidFill>
                <a:schemeClr val="dk2"/>
              </a:solidFill>
              <a:latin typeface="Josefin Sans SemiBold"/>
              <a:ea typeface="Josefin Sans SemiBold"/>
              <a:cs typeface="Josefin Sans SemiBold"/>
              <a:sym typeface="Josefin Sans SemiBold"/>
            </a:endParaRPr>
          </a:p>
        </p:txBody>
      </p:sp>
      <p:sp>
        <p:nvSpPr>
          <p:cNvPr id="731" name="Google Shape;731;g3135d243598_1_20"/>
          <p:cNvSpPr txBox="1"/>
          <p:nvPr/>
        </p:nvSpPr>
        <p:spPr>
          <a:xfrm>
            <a:off x="482375" y="4299225"/>
            <a:ext cx="7003800" cy="13545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2"/>
              </a:buClr>
              <a:buSzPts val="1900"/>
              <a:buFont typeface="Josefin Sans SemiBold"/>
              <a:buChar char="●"/>
            </a:pPr>
            <a:r>
              <a:rPr lang="fr-FR" sz="1900">
                <a:solidFill>
                  <a:schemeClr val="dk2"/>
                </a:solidFill>
                <a:latin typeface="Josefin Sans SemiBold"/>
                <a:ea typeface="Josefin Sans SemiBold"/>
                <a:cs typeface="Josefin Sans SemiBold"/>
                <a:sym typeface="Josefin Sans SemiBold"/>
              </a:rPr>
              <a:t>SERS features :</a:t>
            </a:r>
            <a:endParaRPr sz="1900">
              <a:solidFill>
                <a:schemeClr val="dk2"/>
              </a:solidFill>
              <a:latin typeface="Josefin Sans SemiBold"/>
              <a:ea typeface="Josefin Sans SemiBold"/>
              <a:cs typeface="Josefin Sans SemiBold"/>
              <a:sym typeface="Josefin Sans SemiBold"/>
            </a:endParaRPr>
          </a:p>
          <a:p>
            <a:pPr marL="914400" lvl="1" indent="-349250" algn="l" rtl="0">
              <a:spcBef>
                <a:spcPts val="0"/>
              </a:spcBef>
              <a:spcAft>
                <a:spcPts val="0"/>
              </a:spcAft>
              <a:buClr>
                <a:schemeClr val="dk2"/>
              </a:buClr>
              <a:buSzPts val="1900"/>
              <a:buFont typeface="Josefin Sans SemiBold"/>
              <a:buChar char="○"/>
            </a:pPr>
            <a:r>
              <a:rPr lang="fr-FR" sz="1900">
                <a:solidFill>
                  <a:schemeClr val="dk2"/>
                </a:solidFill>
                <a:latin typeface="Josefin Sans SemiBold"/>
                <a:ea typeface="Josefin Sans SemiBold"/>
                <a:cs typeface="Josefin Sans SemiBold"/>
                <a:sym typeface="Josefin Sans SemiBold"/>
              </a:rPr>
              <a:t>non-destructive</a:t>
            </a:r>
            <a:endParaRPr sz="1900">
              <a:solidFill>
                <a:schemeClr val="dk2"/>
              </a:solidFill>
              <a:latin typeface="Josefin Sans SemiBold"/>
              <a:ea typeface="Josefin Sans SemiBold"/>
              <a:cs typeface="Josefin Sans SemiBold"/>
              <a:sym typeface="Josefin Sans SemiBold"/>
            </a:endParaRPr>
          </a:p>
          <a:p>
            <a:pPr marL="914400" lvl="1" indent="-349250" algn="l" rtl="0">
              <a:spcBef>
                <a:spcPts val="0"/>
              </a:spcBef>
              <a:spcAft>
                <a:spcPts val="0"/>
              </a:spcAft>
              <a:buClr>
                <a:schemeClr val="dk2"/>
              </a:buClr>
              <a:buSzPts val="1900"/>
              <a:buFont typeface="Josefin Sans SemiBold"/>
              <a:buChar char="○"/>
            </a:pPr>
            <a:r>
              <a:rPr lang="fr-FR" sz="1900">
                <a:solidFill>
                  <a:schemeClr val="dk2"/>
                </a:solidFill>
                <a:latin typeface="Josefin Sans SemiBold"/>
                <a:ea typeface="Josefin Sans SemiBold"/>
                <a:cs typeface="Josefin Sans SemiBold"/>
                <a:sym typeface="Josefin Sans SemiBold"/>
              </a:rPr>
              <a:t>non-invasive</a:t>
            </a:r>
            <a:endParaRPr sz="1900">
              <a:solidFill>
                <a:schemeClr val="dk2"/>
              </a:solidFill>
              <a:latin typeface="Josefin Sans SemiBold"/>
              <a:ea typeface="Josefin Sans SemiBold"/>
              <a:cs typeface="Josefin Sans SemiBold"/>
              <a:sym typeface="Josefin Sans SemiBold"/>
            </a:endParaRPr>
          </a:p>
          <a:p>
            <a:pPr marL="914400" lvl="1" indent="-349250" algn="l" rtl="0">
              <a:spcBef>
                <a:spcPts val="0"/>
              </a:spcBef>
              <a:spcAft>
                <a:spcPts val="0"/>
              </a:spcAft>
              <a:buClr>
                <a:schemeClr val="dk2"/>
              </a:buClr>
              <a:buSzPts val="1900"/>
              <a:buFont typeface="Josefin Sans SemiBold"/>
              <a:buChar char="○"/>
            </a:pPr>
            <a:r>
              <a:rPr lang="fr-FR" sz="1900">
                <a:solidFill>
                  <a:schemeClr val="dk2"/>
                </a:solidFill>
                <a:latin typeface="Josefin Sans SemiBold"/>
                <a:ea typeface="Josefin Sans SemiBold"/>
                <a:cs typeface="Josefin Sans SemiBold"/>
                <a:sym typeface="Josefin Sans SemiBold"/>
              </a:rPr>
              <a:t>repeatable</a:t>
            </a:r>
            <a:endParaRPr sz="1900">
              <a:solidFill>
                <a:schemeClr val="dk2"/>
              </a:solidFill>
              <a:latin typeface="Josefin Sans SemiBold"/>
              <a:ea typeface="Josefin Sans SemiBold"/>
              <a:cs typeface="Josefin Sans SemiBold"/>
              <a:sym typeface="Josefin Sans SemiBold"/>
            </a:endParaRPr>
          </a:p>
        </p:txBody>
      </p:sp>
      <p:sp>
        <p:nvSpPr>
          <p:cNvPr id="732" name="Google Shape;732;g3135d243598_1_20"/>
          <p:cNvSpPr txBox="1"/>
          <p:nvPr/>
        </p:nvSpPr>
        <p:spPr>
          <a:xfrm>
            <a:off x="482375" y="3310863"/>
            <a:ext cx="7003800" cy="1062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2"/>
              </a:buClr>
              <a:buSzPts val="1900"/>
              <a:buFont typeface="Josefin Sans SemiBold"/>
              <a:buChar char="●"/>
            </a:pPr>
            <a:r>
              <a:rPr lang="fr-FR" sz="1900">
                <a:solidFill>
                  <a:schemeClr val="dk2"/>
                </a:solidFill>
                <a:latin typeface="Josefin Sans SemiBold"/>
                <a:ea typeface="Josefin Sans SemiBold"/>
                <a:cs typeface="Josefin Sans SemiBold"/>
                <a:sym typeface="Josefin Sans SemiBold"/>
              </a:rPr>
              <a:t>Addresses shortcomings of RS :</a:t>
            </a:r>
            <a:endParaRPr sz="1900">
              <a:solidFill>
                <a:schemeClr val="dk2"/>
              </a:solidFill>
              <a:latin typeface="Josefin Sans SemiBold"/>
              <a:ea typeface="Josefin Sans SemiBold"/>
              <a:cs typeface="Josefin Sans SemiBold"/>
              <a:sym typeface="Josefin Sans SemiBold"/>
            </a:endParaRPr>
          </a:p>
          <a:p>
            <a:pPr marL="914400" lvl="1" indent="-349250" algn="l" rtl="0">
              <a:spcBef>
                <a:spcPts val="0"/>
              </a:spcBef>
              <a:spcAft>
                <a:spcPts val="0"/>
              </a:spcAft>
              <a:buClr>
                <a:schemeClr val="dk2"/>
              </a:buClr>
              <a:buSzPts val="1900"/>
              <a:buFont typeface="Josefin Sans SemiBold"/>
              <a:buChar char="○"/>
            </a:pPr>
            <a:r>
              <a:rPr lang="fr-FR" sz="1900">
                <a:solidFill>
                  <a:schemeClr val="dk2"/>
                </a:solidFill>
                <a:latin typeface="Josefin Sans SemiBold"/>
                <a:ea typeface="Josefin Sans SemiBold"/>
                <a:cs typeface="Josefin Sans SemiBold"/>
                <a:sym typeface="Josefin Sans SemiBold"/>
              </a:rPr>
              <a:t>Limited cross section (10-30cm²/molecule)</a:t>
            </a:r>
            <a:endParaRPr sz="1900">
              <a:solidFill>
                <a:schemeClr val="dk2"/>
              </a:solidFill>
              <a:latin typeface="Josefin Sans SemiBold"/>
              <a:ea typeface="Josefin Sans SemiBold"/>
              <a:cs typeface="Josefin Sans SemiBold"/>
              <a:sym typeface="Josefin Sans SemiBold"/>
            </a:endParaRPr>
          </a:p>
          <a:p>
            <a:pPr marL="914400" lvl="1" indent="-349250" algn="l" rtl="0">
              <a:spcBef>
                <a:spcPts val="0"/>
              </a:spcBef>
              <a:spcAft>
                <a:spcPts val="0"/>
              </a:spcAft>
              <a:buClr>
                <a:schemeClr val="dk2"/>
              </a:buClr>
              <a:buSzPts val="1900"/>
              <a:buFont typeface="Josefin Sans SemiBold"/>
              <a:buChar char="○"/>
            </a:pPr>
            <a:r>
              <a:rPr lang="fr-FR" sz="1900">
                <a:solidFill>
                  <a:schemeClr val="dk2"/>
                </a:solidFill>
                <a:latin typeface="Josefin Sans SemiBold"/>
                <a:ea typeface="Josefin Sans SemiBold"/>
                <a:cs typeface="Josefin Sans SemiBold"/>
                <a:sym typeface="Josefin Sans SemiBold"/>
              </a:rPr>
              <a:t>Sensitivity to fluorescence interference</a:t>
            </a:r>
            <a:endParaRPr sz="1900">
              <a:solidFill>
                <a:schemeClr val="dk2"/>
              </a:solidFill>
              <a:latin typeface="Josefin Sans SemiBold"/>
              <a:ea typeface="Josefin Sans SemiBold"/>
              <a:cs typeface="Josefin Sans SemiBold"/>
              <a:sym typeface="Josefin Sans SemiBold"/>
            </a:endParaRPr>
          </a:p>
        </p:txBody>
      </p:sp>
      <p:pic>
        <p:nvPicPr>
          <p:cNvPr id="733" name="Google Shape;733;g3135d243598_1_20"/>
          <p:cNvPicPr preferRelativeResize="0"/>
          <p:nvPr/>
        </p:nvPicPr>
        <p:blipFill>
          <a:blip r:embed="rId3">
            <a:alphaModFix/>
          </a:blip>
          <a:stretch>
            <a:fillRect/>
          </a:stretch>
        </p:blipFill>
        <p:spPr>
          <a:xfrm>
            <a:off x="6836050" y="1311867"/>
            <a:ext cx="4401024" cy="4175386"/>
          </a:xfrm>
          <a:prstGeom prst="rect">
            <a:avLst/>
          </a:prstGeom>
          <a:noFill/>
          <a:ln>
            <a:noFill/>
          </a:ln>
        </p:spPr>
      </p:pic>
      <p:sp>
        <p:nvSpPr>
          <p:cNvPr id="734" name="Google Shape;734;g3135d243598_1_20"/>
          <p:cNvSpPr txBox="1"/>
          <p:nvPr/>
        </p:nvSpPr>
        <p:spPr>
          <a:xfrm>
            <a:off x="482375" y="5716675"/>
            <a:ext cx="7003800" cy="7695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2"/>
              </a:buClr>
              <a:buSzPts val="1900"/>
              <a:buFont typeface="Josefin Sans SemiBold"/>
              <a:buChar char="●"/>
            </a:pPr>
            <a:r>
              <a:rPr lang="fr-FR" sz="1900">
                <a:solidFill>
                  <a:schemeClr val="dk2"/>
                </a:solidFill>
                <a:latin typeface="Josefin Sans SemiBold"/>
                <a:ea typeface="Josefin Sans SemiBold"/>
                <a:cs typeface="Josefin Sans SemiBold"/>
                <a:sym typeface="Josefin Sans SemiBold"/>
              </a:rPr>
              <a:t>Good fit detection of EVs</a:t>
            </a:r>
            <a:endParaRPr sz="1900">
              <a:solidFill>
                <a:schemeClr val="dk2"/>
              </a:solidFill>
              <a:latin typeface="Josefin Sans SemiBold"/>
              <a:ea typeface="Josefin Sans SemiBold"/>
              <a:cs typeface="Josefin Sans SemiBold"/>
              <a:sym typeface="Josefin Sans SemiBold"/>
            </a:endParaRPr>
          </a:p>
          <a:p>
            <a:pPr marL="914400" lvl="1" indent="-349250" algn="l" rtl="0">
              <a:spcBef>
                <a:spcPts val="0"/>
              </a:spcBef>
              <a:spcAft>
                <a:spcPts val="0"/>
              </a:spcAft>
              <a:buClr>
                <a:schemeClr val="dk2"/>
              </a:buClr>
              <a:buSzPts val="1900"/>
              <a:buFont typeface="Josefin Sans SemiBold"/>
              <a:buChar char="○"/>
            </a:pPr>
            <a:r>
              <a:rPr lang="fr-FR" sz="1900">
                <a:solidFill>
                  <a:schemeClr val="dk2"/>
                </a:solidFill>
                <a:latin typeface="Josefin Sans SemiBold"/>
                <a:ea typeface="Josefin Sans SemiBold"/>
                <a:cs typeface="Josefin Sans SemiBold"/>
                <a:sym typeface="Josefin Sans SemiBold"/>
              </a:rPr>
              <a:t>Label-free or Immunolabeling modus</a:t>
            </a:r>
            <a:endParaRPr sz="1900">
              <a:solidFill>
                <a:schemeClr val="dk2"/>
              </a:solidFill>
              <a:latin typeface="Josefin Sans SemiBold"/>
              <a:ea typeface="Josefin Sans SemiBold"/>
              <a:cs typeface="Josefin Sans SemiBold"/>
              <a:sym typeface="Josefin Sans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g31369f8fd40_0_0"/>
          <p:cNvSpPr txBox="1"/>
          <p:nvPr/>
        </p:nvSpPr>
        <p:spPr>
          <a:xfrm>
            <a:off x="482367" y="-24033"/>
            <a:ext cx="10272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Machine Learning / Deep Learning</a:t>
            </a:r>
            <a:endParaRPr sz="4000" b="1" i="0" u="none" strike="noStrike" cap="none">
              <a:solidFill>
                <a:srgbClr val="F1764A"/>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a:solidFill>
                  <a:srgbClr val="293F76"/>
                </a:solidFill>
                <a:latin typeface="Josefin Sans"/>
                <a:ea typeface="Josefin Sans"/>
                <a:cs typeface="Josefin Sans"/>
                <a:sym typeface="Josefin Sans"/>
              </a:rPr>
              <a:t>Model Architecture Considerations</a:t>
            </a:r>
            <a:endParaRPr sz="2700" b="1" i="0" u="none" strike="noStrike" cap="none">
              <a:solidFill>
                <a:srgbClr val="293F76"/>
              </a:solidFill>
              <a:latin typeface="Josefin Sans"/>
              <a:ea typeface="Josefin Sans"/>
              <a:cs typeface="Josefin Sans"/>
              <a:sym typeface="Josefin Sans"/>
            </a:endParaRPr>
          </a:p>
        </p:txBody>
      </p:sp>
      <p:sp>
        <p:nvSpPr>
          <p:cNvPr id="740" name="Google Shape;740;g31369f8fd40_0_0"/>
          <p:cNvSpPr txBox="1"/>
          <p:nvPr/>
        </p:nvSpPr>
        <p:spPr>
          <a:xfrm>
            <a:off x="626350" y="1496875"/>
            <a:ext cx="6985500" cy="281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b="1">
                <a:solidFill>
                  <a:schemeClr val="dk2"/>
                </a:solidFill>
                <a:latin typeface="Josefin Slab"/>
                <a:ea typeface="Josefin Slab"/>
                <a:cs typeface="Josefin Slab"/>
                <a:sym typeface="Josefin Slab"/>
              </a:rPr>
              <a:t>We mainly observe the use of Artificial Neural Networks (ANNs):</a:t>
            </a:r>
            <a:endParaRPr sz="1900" b="1">
              <a:solidFill>
                <a:schemeClr val="dk2"/>
              </a:solidFill>
              <a:latin typeface="Josefin Slab"/>
              <a:ea typeface="Josefin Slab"/>
              <a:cs typeface="Josefin Slab"/>
              <a:sym typeface="Josefin Slab"/>
            </a:endParaRPr>
          </a:p>
          <a:p>
            <a:pPr marL="457200" lvl="0" indent="-349250" algn="l" rtl="0">
              <a:spcBef>
                <a:spcPts val="0"/>
              </a:spcBef>
              <a:spcAft>
                <a:spcPts val="0"/>
              </a:spcAft>
              <a:buClr>
                <a:schemeClr val="dk2"/>
              </a:buClr>
              <a:buSzPts val="1900"/>
              <a:buFont typeface="Josefin Slab"/>
              <a:buChar char="●"/>
            </a:pPr>
            <a:r>
              <a:rPr lang="fr-FR" sz="1900" b="1">
                <a:solidFill>
                  <a:schemeClr val="dk2"/>
                </a:solidFill>
                <a:latin typeface="Josefin Slab"/>
                <a:ea typeface="Josefin Slab"/>
                <a:cs typeface="Josefin Slab"/>
                <a:sym typeface="Josefin Slab"/>
              </a:rPr>
              <a:t>Convolutional Neural Networks - CNN</a:t>
            </a:r>
            <a:endParaRPr sz="1900" b="1">
              <a:solidFill>
                <a:schemeClr val="dk2"/>
              </a:solidFill>
              <a:latin typeface="Josefin Slab"/>
              <a:ea typeface="Josefin Slab"/>
              <a:cs typeface="Josefin Slab"/>
              <a:sym typeface="Josefin Slab"/>
            </a:endParaRPr>
          </a:p>
          <a:p>
            <a:pPr marL="914400" lvl="1" indent="-349250" algn="l" rtl="0">
              <a:spcBef>
                <a:spcPts val="0"/>
              </a:spcBef>
              <a:spcAft>
                <a:spcPts val="0"/>
              </a:spcAft>
              <a:buClr>
                <a:schemeClr val="dk2"/>
              </a:buClr>
              <a:buSzPts val="1900"/>
              <a:buFont typeface="Josefin Slab"/>
              <a:buChar char="○"/>
            </a:pPr>
            <a:r>
              <a:rPr lang="fr-FR" sz="1900" b="1">
                <a:solidFill>
                  <a:schemeClr val="dk2"/>
                </a:solidFill>
                <a:latin typeface="Josefin Slab"/>
                <a:ea typeface="Josefin Slab"/>
                <a:cs typeface="Josefin Slab"/>
                <a:sym typeface="Josefin Slab"/>
              </a:rPr>
              <a:t>With FCN (Fully Connected Layers)</a:t>
            </a:r>
            <a:endParaRPr sz="1900" b="1">
              <a:solidFill>
                <a:schemeClr val="dk2"/>
              </a:solidFill>
              <a:latin typeface="Josefin Slab"/>
              <a:ea typeface="Josefin Slab"/>
              <a:cs typeface="Josefin Slab"/>
              <a:sym typeface="Josefin Slab"/>
            </a:endParaRPr>
          </a:p>
          <a:p>
            <a:pPr marL="0" lvl="0" indent="0" algn="l" rtl="0">
              <a:spcBef>
                <a:spcPts val="0"/>
              </a:spcBef>
              <a:spcAft>
                <a:spcPts val="0"/>
              </a:spcAft>
              <a:buNone/>
            </a:pPr>
            <a:endParaRPr sz="1900">
              <a:solidFill>
                <a:schemeClr val="dk2"/>
              </a:solidFill>
              <a:latin typeface="Josefin Slab SemiBold"/>
              <a:ea typeface="Josefin Slab SemiBold"/>
              <a:cs typeface="Josefin Slab SemiBold"/>
              <a:sym typeface="Josefin Slab SemiBold"/>
            </a:endParaRPr>
          </a:p>
          <a:p>
            <a:pPr marL="457200" lvl="0" indent="-349250" algn="l" rtl="0">
              <a:spcBef>
                <a:spcPts val="0"/>
              </a:spcBef>
              <a:spcAft>
                <a:spcPts val="0"/>
              </a:spcAft>
              <a:buClr>
                <a:schemeClr val="dk2"/>
              </a:buClr>
              <a:buSzPts val="1900"/>
              <a:buFont typeface="Josefin Slab"/>
              <a:buChar char="●"/>
            </a:pPr>
            <a:r>
              <a:rPr lang="fr-FR" sz="1900" b="1">
                <a:solidFill>
                  <a:schemeClr val="dk2"/>
                </a:solidFill>
                <a:latin typeface="Josefin Slab"/>
                <a:ea typeface="Josefin Slab"/>
                <a:cs typeface="Josefin Slab"/>
                <a:sym typeface="Josefin Slab"/>
              </a:rPr>
              <a:t>ReLU AF (Activation Function)</a:t>
            </a:r>
            <a:endParaRPr sz="1900" b="1">
              <a:solidFill>
                <a:schemeClr val="dk2"/>
              </a:solidFill>
              <a:latin typeface="Josefin Slab"/>
              <a:ea typeface="Josefin Slab"/>
              <a:cs typeface="Josefin Slab"/>
              <a:sym typeface="Josefin Slab"/>
            </a:endParaRPr>
          </a:p>
          <a:p>
            <a:pPr marL="457200" lvl="0" indent="-349250" algn="l" rtl="0">
              <a:spcBef>
                <a:spcPts val="0"/>
              </a:spcBef>
              <a:spcAft>
                <a:spcPts val="0"/>
              </a:spcAft>
              <a:buClr>
                <a:schemeClr val="dk2"/>
              </a:buClr>
              <a:buSzPts val="1900"/>
              <a:buFont typeface="Josefin Slab"/>
              <a:buChar char="●"/>
            </a:pPr>
            <a:r>
              <a:rPr lang="fr-FR" sz="1900" b="1">
                <a:solidFill>
                  <a:schemeClr val="dk2"/>
                </a:solidFill>
                <a:latin typeface="Josefin Slab"/>
                <a:ea typeface="Josefin Slab"/>
                <a:cs typeface="Josefin Slab"/>
                <a:sym typeface="Josefin Slab"/>
              </a:rPr>
              <a:t>Training using Batch Normalization (BN)</a:t>
            </a:r>
            <a:endParaRPr sz="1900" b="1">
              <a:solidFill>
                <a:schemeClr val="dk2"/>
              </a:solidFill>
              <a:latin typeface="Josefin Slab"/>
              <a:ea typeface="Josefin Slab"/>
              <a:cs typeface="Josefin Slab"/>
              <a:sym typeface="Josefin Slab"/>
            </a:endParaRPr>
          </a:p>
          <a:p>
            <a:pPr marL="457200" lvl="0" indent="-349250" algn="l" rtl="0">
              <a:spcBef>
                <a:spcPts val="0"/>
              </a:spcBef>
              <a:spcAft>
                <a:spcPts val="0"/>
              </a:spcAft>
              <a:buClr>
                <a:schemeClr val="dk2"/>
              </a:buClr>
              <a:buSzPts val="1900"/>
              <a:buFont typeface="Josefin Slab"/>
              <a:buChar char="●"/>
            </a:pPr>
            <a:r>
              <a:rPr lang="fr-FR" sz="1900" b="1">
                <a:solidFill>
                  <a:schemeClr val="dk2"/>
                </a:solidFill>
                <a:latin typeface="Josefin Slab"/>
                <a:ea typeface="Josefin Slab"/>
                <a:cs typeface="Josefin Slab"/>
                <a:sym typeface="Josefin Slab"/>
              </a:rPr>
              <a:t>Dropout for regularization</a:t>
            </a:r>
            <a:endParaRPr sz="1900" b="1">
              <a:solidFill>
                <a:schemeClr val="dk2"/>
              </a:solidFill>
              <a:latin typeface="Josefin Slab"/>
              <a:ea typeface="Josefin Slab"/>
              <a:cs typeface="Josefin Slab"/>
              <a:sym typeface="Josefin Slab"/>
            </a:endParaRPr>
          </a:p>
          <a:p>
            <a:pPr marL="457200" lvl="0" indent="-349250" algn="l" rtl="0">
              <a:spcBef>
                <a:spcPts val="0"/>
              </a:spcBef>
              <a:spcAft>
                <a:spcPts val="0"/>
              </a:spcAft>
              <a:buClr>
                <a:schemeClr val="dk2"/>
              </a:buClr>
              <a:buSzPts val="1900"/>
              <a:buFont typeface="Josefin Slab"/>
              <a:buChar char="●"/>
            </a:pPr>
            <a:r>
              <a:rPr lang="fr-FR" sz="1900" b="1">
                <a:solidFill>
                  <a:schemeClr val="dk2"/>
                </a:solidFill>
                <a:latin typeface="Josefin Slab"/>
                <a:ea typeface="Josefin Slab"/>
                <a:cs typeface="Josefin Slab"/>
                <a:sym typeface="Josefin Slab"/>
              </a:rPr>
              <a:t>Softmax for Multi-Classification</a:t>
            </a:r>
            <a:endParaRPr sz="1900" b="1">
              <a:solidFill>
                <a:schemeClr val="dk2"/>
              </a:solidFill>
              <a:latin typeface="Josefin Slab"/>
              <a:ea typeface="Josefin Slab"/>
              <a:cs typeface="Josefin Slab"/>
              <a:sym typeface="Josefin Slab"/>
            </a:endParaRPr>
          </a:p>
        </p:txBody>
      </p:sp>
      <p:sp>
        <p:nvSpPr>
          <p:cNvPr id="741" name="Google Shape;741;g31369f8fd40_0_0"/>
          <p:cNvSpPr txBox="1"/>
          <p:nvPr/>
        </p:nvSpPr>
        <p:spPr>
          <a:xfrm>
            <a:off x="626350" y="4246450"/>
            <a:ext cx="6114900" cy="7695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2"/>
              </a:buClr>
              <a:buSzPts val="1900"/>
              <a:buFont typeface="Josefin Slab"/>
              <a:buChar char="●"/>
            </a:pPr>
            <a:r>
              <a:rPr lang="fr-FR" sz="1900" b="1">
                <a:solidFill>
                  <a:schemeClr val="dk2"/>
                </a:solidFill>
                <a:latin typeface="Josefin Slab"/>
                <a:ea typeface="Josefin Slab"/>
                <a:cs typeface="Josefin Slab"/>
                <a:sym typeface="Josefin Slab"/>
              </a:rPr>
              <a:t>Use of ResNets (Deep Residual Networks)</a:t>
            </a:r>
            <a:endParaRPr sz="1900" b="1">
              <a:solidFill>
                <a:schemeClr val="dk2"/>
              </a:solidFill>
              <a:latin typeface="Josefin Slab"/>
              <a:ea typeface="Josefin Slab"/>
              <a:cs typeface="Josefin Slab"/>
              <a:sym typeface="Josefin Slab"/>
            </a:endParaRPr>
          </a:p>
          <a:p>
            <a:pPr marL="914400" lvl="1" indent="-349250" algn="l" rtl="0">
              <a:spcBef>
                <a:spcPts val="0"/>
              </a:spcBef>
              <a:spcAft>
                <a:spcPts val="0"/>
              </a:spcAft>
              <a:buClr>
                <a:schemeClr val="dk2"/>
              </a:buClr>
              <a:buSzPts val="1900"/>
              <a:buFont typeface="Josefin Slab"/>
              <a:buChar char="○"/>
            </a:pPr>
            <a:r>
              <a:rPr lang="fr-FR" sz="1900" b="1">
                <a:solidFill>
                  <a:schemeClr val="dk2"/>
                </a:solidFill>
                <a:latin typeface="Josefin Slab"/>
                <a:ea typeface="Josefin Slab"/>
                <a:cs typeface="Josefin Slab"/>
                <a:sym typeface="Josefin Slab"/>
              </a:rPr>
              <a:t>Powerful and Efficient architecture for CV</a:t>
            </a:r>
            <a:endParaRPr sz="1900" b="1">
              <a:solidFill>
                <a:schemeClr val="dk2"/>
              </a:solidFill>
              <a:latin typeface="Josefin Slab"/>
              <a:ea typeface="Josefin Slab"/>
              <a:cs typeface="Josefin Slab"/>
              <a:sym typeface="Josefin Slab"/>
            </a:endParaRPr>
          </a:p>
        </p:txBody>
      </p:sp>
      <p:sp>
        <p:nvSpPr>
          <p:cNvPr id="742" name="Google Shape;742;g31369f8fd40_0_0"/>
          <p:cNvSpPr txBox="1"/>
          <p:nvPr/>
        </p:nvSpPr>
        <p:spPr>
          <a:xfrm>
            <a:off x="626350" y="5015950"/>
            <a:ext cx="7169100" cy="19395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2"/>
              </a:buClr>
              <a:buSzPts val="1900"/>
              <a:buFont typeface="Josefin Slab"/>
              <a:buChar char="●"/>
            </a:pPr>
            <a:r>
              <a:rPr lang="fr-FR" sz="1900" b="1">
                <a:solidFill>
                  <a:schemeClr val="dk2"/>
                </a:solidFill>
                <a:latin typeface="Josefin Slab"/>
                <a:ea typeface="Josefin Slab"/>
                <a:cs typeface="Josefin Slab"/>
                <a:sym typeface="Josefin Slab"/>
              </a:rPr>
              <a:t>Data</a:t>
            </a:r>
            <a:endParaRPr sz="1900" b="1">
              <a:solidFill>
                <a:schemeClr val="dk2"/>
              </a:solidFill>
              <a:latin typeface="Josefin Slab"/>
              <a:ea typeface="Josefin Slab"/>
              <a:cs typeface="Josefin Slab"/>
              <a:sym typeface="Josefin Slab"/>
            </a:endParaRPr>
          </a:p>
          <a:p>
            <a:pPr marL="914400" lvl="1" indent="-349250" algn="l" rtl="0">
              <a:spcBef>
                <a:spcPts val="0"/>
              </a:spcBef>
              <a:spcAft>
                <a:spcPts val="0"/>
              </a:spcAft>
              <a:buClr>
                <a:schemeClr val="dk2"/>
              </a:buClr>
              <a:buSzPts val="1900"/>
              <a:buFont typeface="Josefin Slab"/>
              <a:buChar char="○"/>
            </a:pPr>
            <a:r>
              <a:rPr lang="fr-FR" sz="1900" b="1">
                <a:solidFill>
                  <a:schemeClr val="dk1"/>
                </a:solidFill>
                <a:latin typeface="Josefin Slab"/>
                <a:ea typeface="Josefin Slab"/>
                <a:cs typeface="Josefin Slab"/>
                <a:sym typeface="Josefin Slab"/>
              </a:rPr>
              <a:t>Source: SERS</a:t>
            </a:r>
            <a:endParaRPr sz="1900" b="1">
              <a:solidFill>
                <a:schemeClr val="dk1"/>
              </a:solidFill>
              <a:latin typeface="Josefin Slab"/>
              <a:ea typeface="Josefin Slab"/>
              <a:cs typeface="Josefin Slab"/>
              <a:sym typeface="Josefin Slab"/>
            </a:endParaRPr>
          </a:p>
          <a:p>
            <a:pPr marL="914400" lvl="1" indent="-349250" algn="l" rtl="0">
              <a:spcBef>
                <a:spcPts val="0"/>
              </a:spcBef>
              <a:spcAft>
                <a:spcPts val="0"/>
              </a:spcAft>
              <a:buClr>
                <a:schemeClr val="dk1"/>
              </a:buClr>
              <a:buSzPts val="1900"/>
              <a:buFont typeface="Josefin Slab"/>
              <a:buChar char="○"/>
            </a:pPr>
            <a:r>
              <a:rPr lang="fr-FR" sz="1900" b="1">
                <a:solidFill>
                  <a:schemeClr val="dk1"/>
                </a:solidFill>
                <a:latin typeface="Josefin Slab"/>
                <a:ea typeface="Josefin Slab"/>
                <a:cs typeface="Josefin Slab"/>
                <a:sym typeface="Josefin Slab"/>
              </a:rPr>
              <a:t>Point of Interest: Raw Data “shape/form”</a:t>
            </a:r>
            <a:endParaRPr sz="1900" b="1">
              <a:solidFill>
                <a:schemeClr val="dk1"/>
              </a:solidFill>
              <a:latin typeface="Josefin Slab"/>
              <a:ea typeface="Josefin Slab"/>
              <a:cs typeface="Josefin Slab"/>
              <a:sym typeface="Josefin Slab"/>
            </a:endParaRPr>
          </a:p>
          <a:p>
            <a:pPr marL="1371600" lvl="2" indent="-349250" algn="l" rtl="0">
              <a:spcBef>
                <a:spcPts val="0"/>
              </a:spcBef>
              <a:spcAft>
                <a:spcPts val="0"/>
              </a:spcAft>
              <a:buClr>
                <a:schemeClr val="dk1"/>
              </a:buClr>
              <a:buSzPts val="1900"/>
              <a:buFont typeface="Josefin Slab"/>
              <a:buChar char="■"/>
            </a:pPr>
            <a:r>
              <a:rPr lang="fr-FR" sz="1900" b="1">
                <a:solidFill>
                  <a:schemeClr val="dk1"/>
                </a:solidFill>
                <a:latin typeface="Josefin Slab"/>
                <a:ea typeface="Josefin Slab"/>
                <a:cs typeface="Josefin Slab"/>
                <a:sym typeface="Josefin Slab"/>
              </a:rPr>
              <a:t>Filtering/Preprocessing/ETL steps</a:t>
            </a:r>
            <a:endParaRPr sz="1900" b="1">
              <a:solidFill>
                <a:schemeClr val="dk1"/>
              </a:solidFill>
              <a:latin typeface="Josefin Slab"/>
              <a:ea typeface="Josefin Slab"/>
              <a:cs typeface="Josefin Slab"/>
              <a:sym typeface="Josefin Slab"/>
            </a:endParaRPr>
          </a:p>
          <a:p>
            <a:pPr marL="457200" lvl="0" indent="-349250" algn="l" rtl="0">
              <a:spcBef>
                <a:spcPts val="0"/>
              </a:spcBef>
              <a:spcAft>
                <a:spcPts val="0"/>
              </a:spcAft>
              <a:buClr>
                <a:schemeClr val="dk2"/>
              </a:buClr>
              <a:buSzPts val="1900"/>
              <a:buFont typeface="Josefin Slab"/>
              <a:buChar char="●"/>
            </a:pPr>
            <a:r>
              <a:rPr lang="fr-FR" sz="1900" b="1">
                <a:solidFill>
                  <a:schemeClr val="dk2"/>
                </a:solidFill>
                <a:latin typeface="Josefin Slab"/>
                <a:ea typeface="Josefin Slab"/>
                <a:cs typeface="Josefin Slab"/>
                <a:sym typeface="Josefin Slab"/>
              </a:rPr>
              <a:t>Improve inference time</a:t>
            </a:r>
            <a:endParaRPr sz="1900" b="1">
              <a:solidFill>
                <a:schemeClr val="dk2"/>
              </a:solidFill>
              <a:latin typeface="Josefin Slab"/>
              <a:ea typeface="Josefin Slab"/>
              <a:cs typeface="Josefin Slab"/>
              <a:sym typeface="Josefin Slab"/>
            </a:endParaRPr>
          </a:p>
          <a:p>
            <a:pPr marL="0" lvl="0" indent="0" algn="l" rtl="0">
              <a:spcBef>
                <a:spcPts val="0"/>
              </a:spcBef>
              <a:spcAft>
                <a:spcPts val="0"/>
              </a:spcAft>
              <a:buNone/>
            </a:pPr>
            <a:endParaRPr sz="1900" b="1">
              <a:solidFill>
                <a:schemeClr val="dk2"/>
              </a:solidFill>
              <a:latin typeface="Josefin Slab"/>
              <a:ea typeface="Josefin Slab"/>
              <a:cs typeface="Josefin Slab"/>
              <a:sym typeface="Josefin Slab"/>
            </a:endParaRPr>
          </a:p>
        </p:txBody>
      </p:sp>
      <p:pic>
        <p:nvPicPr>
          <p:cNvPr id="743" name="Google Shape;743;g31369f8fd40_0_0"/>
          <p:cNvPicPr preferRelativeResize="0"/>
          <p:nvPr/>
        </p:nvPicPr>
        <p:blipFill>
          <a:blip r:embed="rId3">
            <a:alphaModFix/>
          </a:blip>
          <a:stretch>
            <a:fillRect/>
          </a:stretch>
        </p:blipFill>
        <p:spPr>
          <a:xfrm>
            <a:off x="6974800" y="2226558"/>
            <a:ext cx="4275348" cy="24048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43"/>
                                        </p:tgtEl>
                                        <p:attrNameLst>
                                          <p:attrName>style.visibility</p:attrName>
                                        </p:attrNameLst>
                                      </p:cBhvr>
                                      <p:to>
                                        <p:strVal val="visible"/>
                                      </p:to>
                                    </p:set>
                                    <p:animEffect transition="in" filter="fade">
                                      <p:cBhvr>
                                        <p:cTn id="39" dur="1000"/>
                                        <p:tgtEl>
                                          <p:spTgt spid="74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41">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41">
                                            <p:txEl>
                                              <p:pRg st="1" end="1"/>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42">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42">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42">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742">
                                            <p:txEl>
                                              <p:pRg st="3" end="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742">
                                            <p:txEl>
                                              <p:pRg st="4" end="4"/>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7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3136a0ce4f1_0_0"/>
          <p:cNvSpPr txBox="1"/>
          <p:nvPr/>
        </p:nvSpPr>
        <p:spPr>
          <a:xfrm>
            <a:off x="482367" y="-24033"/>
            <a:ext cx="10272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Other applications</a:t>
            </a:r>
            <a:endParaRPr sz="4000" b="1" i="0" u="none" strike="noStrike" cap="none">
              <a:solidFill>
                <a:srgbClr val="F1764A"/>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a:solidFill>
                  <a:srgbClr val="293F76"/>
                </a:solidFill>
                <a:latin typeface="Josefin Sans"/>
                <a:ea typeface="Josefin Sans"/>
                <a:cs typeface="Josefin Sans"/>
                <a:sym typeface="Josefin Sans"/>
              </a:rPr>
              <a:t>Oncology</a:t>
            </a:r>
            <a:endParaRPr sz="2700" b="1" i="0" u="none" strike="noStrike" cap="none">
              <a:solidFill>
                <a:srgbClr val="293F76"/>
              </a:solidFill>
              <a:latin typeface="Josefin Sans"/>
              <a:ea typeface="Josefin Sans"/>
              <a:cs typeface="Josefin Sans"/>
              <a:sym typeface="Josefin Sans"/>
            </a:endParaRPr>
          </a:p>
        </p:txBody>
      </p:sp>
      <p:pic>
        <p:nvPicPr>
          <p:cNvPr id="749" name="Google Shape;749;g3136a0ce4f1_0_0"/>
          <p:cNvPicPr preferRelativeResize="0"/>
          <p:nvPr/>
        </p:nvPicPr>
        <p:blipFill>
          <a:blip r:embed="rId3">
            <a:alphaModFix/>
          </a:blip>
          <a:stretch>
            <a:fillRect/>
          </a:stretch>
        </p:blipFill>
        <p:spPr>
          <a:xfrm>
            <a:off x="1333550" y="1242792"/>
            <a:ext cx="8778223" cy="52413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d56f1f76be_1_55"/>
          <p:cNvSpPr txBox="1"/>
          <p:nvPr/>
        </p:nvSpPr>
        <p:spPr>
          <a:xfrm>
            <a:off x="482371" y="-24025"/>
            <a:ext cx="54792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Exo-Tracker</a:t>
            </a:r>
            <a:r>
              <a:rPr lang="fr-FR" sz="3600" b="1" i="1">
                <a:solidFill>
                  <a:schemeClr val="lt2"/>
                </a:solidFill>
                <a:latin typeface="Josefin Sans"/>
                <a:ea typeface="Josefin Sans"/>
                <a:cs typeface="Josefin Sans"/>
                <a:sym typeface="Josefin Sans"/>
              </a:rPr>
              <a:t>®</a:t>
            </a:r>
            <a:endParaRPr sz="4000" b="1" i="0" u="none" strike="noStrike" cap="none">
              <a:solidFill>
                <a:schemeClr val="lt2"/>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a:solidFill>
                  <a:srgbClr val="293F76"/>
                </a:solidFill>
                <a:latin typeface="Josefin Sans"/>
                <a:ea typeface="Josefin Sans"/>
                <a:cs typeface="Josefin Sans"/>
                <a:sym typeface="Josefin Sans"/>
              </a:rPr>
              <a:t>Our Problem</a:t>
            </a:r>
            <a:endParaRPr sz="2700" b="1" i="0" u="none" strike="noStrike" cap="none">
              <a:solidFill>
                <a:srgbClr val="293F76"/>
              </a:solidFill>
              <a:latin typeface="Josefin Sans"/>
              <a:ea typeface="Josefin Sans"/>
              <a:cs typeface="Josefin Sans"/>
              <a:sym typeface="Josefin Sans"/>
            </a:endParaRPr>
          </a:p>
        </p:txBody>
      </p:sp>
      <p:sp>
        <p:nvSpPr>
          <p:cNvPr id="337" name="Google Shape;337;g2d56f1f76be_1_55"/>
          <p:cNvSpPr txBox="1"/>
          <p:nvPr/>
        </p:nvSpPr>
        <p:spPr>
          <a:xfrm>
            <a:off x="559125" y="1589425"/>
            <a:ext cx="5117100" cy="11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300">
                <a:solidFill>
                  <a:schemeClr val="dk2"/>
                </a:solidFill>
                <a:latin typeface="Josefin Slab SemiBold"/>
                <a:ea typeface="Josefin Slab SemiBold"/>
                <a:cs typeface="Josefin Slab SemiBold"/>
                <a:sym typeface="Josefin Slab SemiBold"/>
              </a:rPr>
              <a:t>Cancer Detection </a:t>
            </a:r>
            <a:endParaRPr sz="1300">
              <a:solidFill>
                <a:schemeClr val="dk2"/>
              </a:solidFill>
              <a:latin typeface="Josefin Slab SemiBold"/>
              <a:ea typeface="Josefin Slab SemiBold"/>
              <a:cs typeface="Josefin Slab SemiBold"/>
              <a:sym typeface="Josefin Slab SemiBold"/>
            </a:endParaRPr>
          </a:p>
          <a:p>
            <a:pPr marL="457200" lvl="0" indent="-311150" algn="l" rtl="0">
              <a:spcBef>
                <a:spcPts val="0"/>
              </a:spcBef>
              <a:spcAft>
                <a:spcPts val="0"/>
              </a:spcAft>
              <a:buClr>
                <a:schemeClr val="dk2"/>
              </a:buClr>
              <a:buSzPts val="1300"/>
              <a:buFont typeface="Josefin Slab SemiBold"/>
              <a:buChar char="-"/>
            </a:pPr>
            <a:r>
              <a:rPr lang="fr-FR" sz="1300">
                <a:solidFill>
                  <a:schemeClr val="dk2"/>
                </a:solidFill>
                <a:latin typeface="Josefin Slab SemiBold"/>
                <a:ea typeface="Josefin Slab SemiBold"/>
                <a:cs typeface="Josefin Slab SemiBold"/>
                <a:sym typeface="Josefin Slab SemiBold"/>
              </a:rPr>
              <a:t>Cancers cases doubled between 1990 and 2023 → 98% increase </a:t>
            </a:r>
            <a:endParaRPr sz="1300">
              <a:solidFill>
                <a:schemeClr val="dk2"/>
              </a:solidFill>
              <a:latin typeface="Josefin Slab SemiBold"/>
              <a:ea typeface="Josefin Slab SemiBold"/>
              <a:cs typeface="Josefin Slab SemiBold"/>
              <a:sym typeface="Josefin Slab SemiBold"/>
            </a:endParaRPr>
          </a:p>
          <a:p>
            <a:pPr marL="457200" lvl="0" indent="-311150" algn="l" rtl="0">
              <a:spcBef>
                <a:spcPts val="0"/>
              </a:spcBef>
              <a:spcAft>
                <a:spcPts val="0"/>
              </a:spcAft>
              <a:buClr>
                <a:schemeClr val="dk2"/>
              </a:buClr>
              <a:buSzPts val="1300"/>
              <a:buFont typeface="Josefin Slab SemiBold"/>
              <a:buChar char="-"/>
            </a:pPr>
            <a:r>
              <a:rPr lang="fr-FR" sz="1300">
                <a:solidFill>
                  <a:schemeClr val="dk2"/>
                </a:solidFill>
                <a:latin typeface="Josefin Slab SemiBold"/>
                <a:ea typeface="Josefin Slab SemiBold"/>
                <a:cs typeface="Josefin Slab SemiBold"/>
                <a:sym typeface="Josefin Slab SemiBold"/>
              </a:rPr>
              <a:t>Need for an early and reliable detection method</a:t>
            </a:r>
            <a:endParaRPr sz="1300">
              <a:solidFill>
                <a:schemeClr val="dk2"/>
              </a:solidFill>
              <a:latin typeface="Josefin Slab SemiBold"/>
              <a:ea typeface="Josefin Slab SemiBold"/>
              <a:cs typeface="Josefin Slab SemiBold"/>
              <a:sym typeface="Josefin Slab SemiBold"/>
            </a:endParaRPr>
          </a:p>
          <a:p>
            <a:pPr marL="457200" lvl="0" indent="-311150" algn="l" rtl="0">
              <a:spcBef>
                <a:spcPts val="0"/>
              </a:spcBef>
              <a:spcAft>
                <a:spcPts val="0"/>
              </a:spcAft>
              <a:buClr>
                <a:schemeClr val="dk2"/>
              </a:buClr>
              <a:buSzPts val="1300"/>
              <a:buFont typeface="Josefin Slab SemiBold"/>
              <a:buChar char="-"/>
            </a:pPr>
            <a:r>
              <a:rPr lang="fr-FR" sz="1300">
                <a:solidFill>
                  <a:schemeClr val="dk2"/>
                </a:solidFill>
                <a:latin typeface="Josefin Slab SemiBold"/>
                <a:ea typeface="Josefin Slab SemiBold"/>
                <a:cs typeface="Josefin Slab SemiBold"/>
                <a:sym typeface="Josefin Slab SemiBold"/>
              </a:rPr>
              <a:t>Many steps are needed to detect cancer → to much time consumed</a:t>
            </a:r>
            <a:endParaRPr sz="1300">
              <a:solidFill>
                <a:schemeClr val="dk2"/>
              </a:solidFill>
              <a:latin typeface="Josefin Slab SemiBold"/>
              <a:ea typeface="Josefin Slab SemiBold"/>
              <a:cs typeface="Josefin Slab SemiBold"/>
              <a:sym typeface="Josefin Slab SemiBold"/>
            </a:endParaRPr>
          </a:p>
          <a:p>
            <a:pPr marL="0" lvl="0" indent="0" algn="l" rtl="0">
              <a:spcBef>
                <a:spcPts val="0"/>
              </a:spcBef>
              <a:spcAft>
                <a:spcPts val="0"/>
              </a:spcAft>
              <a:buNone/>
            </a:pPr>
            <a:endParaRPr sz="1300">
              <a:solidFill>
                <a:schemeClr val="dk2"/>
              </a:solidFill>
              <a:latin typeface="Josefin Slab SemiBold"/>
              <a:ea typeface="Josefin Slab SemiBold"/>
              <a:cs typeface="Josefin Slab SemiBold"/>
              <a:sym typeface="Josefin Slab SemiBold"/>
            </a:endParaRPr>
          </a:p>
        </p:txBody>
      </p:sp>
      <p:sp>
        <p:nvSpPr>
          <p:cNvPr id="338" name="Google Shape;338;g2d56f1f76be_1_55"/>
          <p:cNvSpPr/>
          <p:nvPr/>
        </p:nvSpPr>
        <p:spPr>
          <a:xfrm>
            <a:off x="576525" y="1567975"/>
            <a:ext cx="5082297" cy="1195784"/>
          </a:xfrm>
          <a:custGeom>
            <a:avLst/>
            <a:gdLst/>
            <a:ahLst/>
            <a:cxnLst/>
            <a:rect l="l" t="t" r="r" b="b"/>
            <a:pathLst>
              <a:path w="3656329" h="1913255" extrusionOk="0">
                <a:moveTo>
                  <a:pt x="0" y="318856"/>
                </a:moveTo>
                <a:lnTo>
                  <a:pt x="3457" y="271738"/>
                </a:lnTo>
                <a:lnTo>
                  <a:pt x="13500" y="226766"/>
                </a:lnTo>
                <a:lnTo>
                  <a:pt x="29635" y="184434"/>
                </a:lnTo>
                <a:lnTo>
                  <a:pt x="51369" y="145235"/>
                </a:lnTo>
                <a:lnTo>
                  <a:pt x="78210" y="109663"/>
                </a:lnTo>
                <a:lnTo>
                  <a:pt x="109663" y="78210"/>
                </a:lnTo>
                <a:lnTo>
                  <a:pt x="145235" y="51369"/>
                </a:lnTo>
                <a:lnTo>
                  <a:pt x="184434" y="29635"/>
                </a:lnTo>
                <a:lnTo>
                  <a:pt x="226766" y="13500"/>
                </a:lnTo>
                <a:lnTo>
                  <a:pt x="271738" y="3457"/>
                </a:lnTo>
                <a:lnTo>
                  <a:pt x="318856" y="0"/>
                </a:lnTo>
                <a:lnTo>
                  <a:pt x="3336943" y="0"/>
                </a:lnTo>
                <a:lnTo>
                  <a:pt x="3387124" y="3972"/>
                </a:lnTo>
                <a:lnTo>
                  <a:pt x="3435618" y="15651"/>
                </a:lnTo>
                <a:lnTo>
                  <a:pt x="3481567" y="34684"/>
                </a:lnTo>
                <a:lnTo>
                  <a:pt x="3524117" y="60716"/>
                </a:lnTo>
                <a:lnTo>
                  <a:pt x="3562409" y="93390"/>
                </a:lnTo>
                <a:lnTo>
                  <a:pt x="3595084" y="131683"/>
                </a:lnTo>
                <a:lnTo>
                  <a:pt x="3621115" y="174232"/>
                </a:lnTo>
                <a:lnTo>
                  <a:pt x="3640147" y="220181"/>
                </a:lnTo>
                <a:lnTo>
                  <a:pt x="3651827" y="268675"/>
                </a:lnTo>
                <a:lnTo>
                  <a:pt x="3655799" y="318856"/>
                </a:lnTo>
                <a:lnTo>
                  <a:pt x="3655799" y="1594243"/>
                </a:lnTo>
                <a:lnTo>
                  <a:pt x="3652342" y="1641361"/>
                </a:lnTo>
                <a:lnTo>
                  <a:pt x="3642299" y="1686333"/>
                </a:lnTo>
                <a:lnTo>
                  <a:pt x="3626164" y="1728665"/>
                </a:lnTo>
                <a:lnTo>
                  <a:pt x="3604430" y="1767864"/>
                </a:lnTo>
                <a:lnTo>
                  <a:pt x="3577589" y="1803436"/>
                </a:lnTo>
                <a:lnTo>
                  <a:pt x="3546136" y="1834889"/>
                </a:lnTo>
                <a:lnTo>
                  <a:pt x="3510564" y="1861730"/>
                </a:lnTo>
                <a:lnTo>
                  <a:pt x="3471365" y="1883464"/>
                </a:lnTo>
                <a:lnTo>
                  <a:pt x="3429033" y="1899599"/>
                </a:lnTo>
                <a:lnTo>
                  <a:pt x="3384061" y="1909642"/>
                </a:lnTo>
                <a:lnTo>
                  <a:pt x="3336943" y="1913099"/>
                </a:lnTo>
                <a:lnTo>
                  <a:pt x="318856" y="1913099"/>
                </a:lnTo>
                <a:lnTo>
                  <a:pt x="271738" y="1909642"/>
                </a:lnTo>
                <a:lnTo>
                  <a:pt x="226766" y="1899599"/>
                </a:lnTo>
                <a:lnTo>
                  <a:pt x="184434" y="1883464"/>
                </a:lnTo>
                <a:lnTo>
                  <a:pt x="145235" y="1861730"/>
                </a:lnTo>
                <a:lnTo>
                  <a:pt x="109663" y="1834889"/>
                </a:lnTo>
                <a:lnTo>
                  <a:pt x="78210" y="1803436"/>
                </a:lnTo>
                <a:lnTo>
                  <a:pt x="51369" y="1767864"/>
                </a:lnTo>
                <a:lnTo>
                  <a:pt x="29635" y="1728665"/>
                </a:lnTo>
                <a:lnTo>
                  <a:pt x="13500" y="1686333"/>
                </a:lnTo>
                <a:lnTo>
                  <a:pt x="3457" y="1641361"/>
                </a:lnTo>
                <a:lnTo>
                  <a:pt x="0" y="1594243"/>
                </a:lnTo>
                <a:lnTo>
                  <a:pt x="0" y="318856"/>
                </a:lnTo>
                <a:close/>
              </a:path>
            </a:pathLst>
          </a:custGeom>
          <a:noFill/>
          <a:ln w="38100"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p>
        </p:txBody>
      </p:sp>
      <p:sp>
        <p:nvSpPr>
          <p:cNvPr id="339" name="Google Shape;339;g2d56f1f76be_1_55"/>
          <p:cNvSpPr/>
          <p:nvPr/>
        </p:nvSpPr>
        <p:spPr>
          <a:xfrm rot="-5400000">
            <a:off x="6536725" y="1125625"/>
            <a:ext cx="1010100" cy="19377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340" name="Google Shape;340;g2d56f1f76be_1_55"/>
          <p:cNvSpPr txBox="1"/>
          <p:nvPr/>
        </p:nvSpPr>
        <p:spPr>
          <a:xfrm>
            <a:off x="6381325" y="1832050"/>
            <a:ext cx="9942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900" b="1">
                <a:solidFill>
                  <a:srgbClr val="FFFFFF"/>
                </a:solidFill>
                <a:latin typeface="Josefin Slab"/>
                <a:ea typeface="Josefin Slab"/>
                <a:cs typeface="Josefin Slab"/>
                <a:sym typeface="Josefin Slab"/>
              </a:rPr>
              <a:t>Why ?</a:t>
            </a:r>
            <a:endParaRPr sz="1900" b="1">
              <a:solidFill>
                <a:srgbClr val="FFFFFF"/>
              </a:solidFill>
              <a:latin typeface="Josefin Slab"/>
              <a:ea typeface="Josefin Slab"/>
              <a:cs typeface="Josefin Slab"/>
              <a:sym typeface="Josefin Slab"/>
            </a:endParaRPr>
          </a:p>
        </p:txBody>
      </p:sp>
      <p:sp>
        <p:nvSpPr>
          <p:cNvPr id="341" name="Google Shape;341;g2d56f1f76be_1_55"/>
          <p:cNvSpPr txBox="1"/>
          <p:nvPr/>
        </p:nvSpPr>
        <p:spPr>
          <a:xfrm>
            <a:off x="8275600" y="1614325"/>
            <a:ext cx="32586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fr-FR" sz="1300">
                <a:solidFill>
                  <a:schemeClr val="dk2"/>
                </a:solidFill>
                <a:latin typeface="Josefin Slab SemiBold"/>
                <a:ea typeface="Josefin Slab SemiBold"/>
                <a:cs typeface="Josefin Slab SemiBold"/>
                <a:sym typeface="Josefin Slab SemiBold"/>
              </a:rPr>
              <a:t>Cancer screening often neglected by the patients because of the invasive techniques used and the difficulty of finding an appointment with a doctor </a:t>
            </a:r>
            <a:endParaRPr sz="1300">
              <a:solidFill>
                <a:schemeClr val="dk2"/>
              </a:solidFill>
              <a:latin typeface="Josefin Slab SemiBold"/>
              <a:ea typeface="Josefin Slab SemiBold"/>
              <a:cs typeface="Josefin Slab SemiBold"/>
              <a:sym typeface="Josefin Slab SemiBold"/>
            </a:endParaRPr>
          </a:p>
        </p:txBody>
      </p:sp>
      <p:sp>
        <p:nvSpPr>
          <p:cNvPr id="342" name="Google Shape;342;g2d56f1f76be_1_55"/>
          <p:cNvSpPr/>
          <p:nvPr/>
        </p:nvSpPr>
        <p:spPr>
          <a:xfrm>
            <a:off x="8204325" y="1589488"/>
            <a:ext cx="3592343" cy="1152736"/>
          </a:xfrm>
          <a:custGeom>
            <a:avLst/>
            <a:gdLst/>
            <a:ahLst/>
            <a:cxnLst/>
            <a:rect l="l" t="t" r="r" b="b"/>
            <a:pathLst>
              <a:path w="3656329" h="1913255" extrusionOk="0">
                <a:moveTo>
                  <a:pt x="0" y="318856"/>
                </a:moveTo>
                <a:lnTo>
                  <a:pt x="3457" y="271738"/>
                </a:lnTo>
                <a:lnTo>
                  <a:pt x="13500" y="226766"/>
                </a:lnTo>
                <a:lnTo>
                  <a:pt x="29635" y="184434"/>
                </a:lnTo>
                <a:lnTo>
                  <a:pt x="51369" y="145235"/>
                </a:lnTo>
                <a:lnTo>
                  <a:pt x="78210" y="109663"/>
                </a:lnTo>
                <a:lnTo>
                  <a:pt x="109663" y="78210"/>
                </a:lnTo>
                <a:lnTo>
                  <a:pt x="145235" y="51369"/>
                </a:lnTo>
                <a:lnTo>
                  <a:pt x="184434" y="29635"/>
                </a:lnTo>
                <a:lnTo>
                  <a:pt x="226766" y="13500"/>
                </a:lnTo>
                <a:lnTo>
                  <a:pt x="271738" y="3457"/>
                </a:lnTo>
                <a:lnTo>
                  <a:pt x="318856" y="0"/>
                </a:lnTo>
                <a:lnTo>
                  <a:pt x="3336943" y="0"/>
                </a:lnTo>
                <a:lnTo>
                  <a:pt x="3387124" y="3972"/>
                </a:lnTo>
                <a:lnTo>
                  <a:pt x="3435618" y="15651"/>
                </a:lnTo>
                <a:lnTo>
                  <a:pt x="3481567" y="34684"/>
                </a:lnTo>
                <a:lnTo>
                  <a:pt x="3524117" y="60716"/>
                </a:lnTo>
                <a:lnTo>
                  <a:pt x="3562409" y="93390"/>
                </a:lnTo>
                <a:lnTo>
                  <a:pt x="3595084" y="131683"/>
                </a:lnTo>
                <a:lnTo>
                  <a:pt x="3621115" y="174232"/>
                </a:lnTo>
                <a:lnTo>
                  <a:pt x="3640147" y="220181"/>
                </a:lnTo>
                <a:lnTo>
                  <a:pt x="3651827" y="268675"/>
                </a:lnTo>
                <a:lnTo>
                  <a:pt x="3655799" y="318856"/>
                </a:lnTo>
                <a:lnTo>
                  <a:pt x="3655799" y="1594243"/>
                </a:lnTo>
                <a:lnTo>
                  <a:pt x="3652342" y="1641361"/>
                </a:lnTo>
                <a:lnTo>
                  <a:pt x="3642299" y="1686333"/>
                </a:lnTo>
                <a:lnTo>
                  <a:pt x="3626164" y="1728665"/>
                </a:lnTo>
                <a:lnTo>
                  <a:pt x="3604430" y="1767864"/>
                </a:lnTo>
                <a:lnTo>
                  <a:pt x="3577589" y="1803436"/>
                </a:lnTo>
                <a:lnTo>
                  <a:pt x="3546136" y="1834889"/>
                </a:lnTo>
                <a:lnTo>
                  <a:pt x="3510564" y="1861730"/>
                </a:lnTo>
                <a:lnTo>
                  <a:pt x="3471365" y="1883464"/>
                </a:lnTo>
                <a:lnTo>
                  <a:pt x="3429033" y="1899599"/>
                </a:lnTo>
                <a:lnTo>
                  <a:pt x="3384061" y="1909642"/>
                </a:lnTo>
                <a:lnTo>
                  <a:pt x="3336943" y="1913099"/>
                </a:lnTo>
                <a:lnTo>
                  <a:pt x="318856" y="1913099"/>
                </a:lnTo>
                <a:lnTo>
                  <a:pt x="271738" y="1909642"/>
                </a:lnTo>
                <a:lnTo>
                  <a:pt x="226766" y="1899599"/>
                </a:lnTo>
                <a:lnTo>
                  <a:pt x="184434" y="1883464"/>
                </a:lnTo>
                <a:lnTo>
                  <a:pt x="145235" y="1861730"/>
                </a:lnTo>
                <a:lnTo>
                  <a:pt x="109663" y="1834889"/>
                </a:lnTo>
                <a:lnTo>
                  <a:pt x="78210" y="1803436"/>
                </a:lnTo>
                <a:lnTo>
                  <a:pt x="51369" y="1767864"/>
                </a:lnTo>
                <a:lnTo>
                  <a:pt x="29635" y="1728665"/>
                </a:lnTo>
                <a:lnTo>
                  <a:pt x="13500" y="1686333"/>
                </a:lnTo>
                <a:lnTo>
                  <a:pt x="3457" y="1641361"/>
                </a:lnTo>
                <a:lnTo>
                  <a:pt x="0" y="1594243"/>
                </a:lnTo>
                <a:lnTo>
                  <a:pt x="0" y="318856"/>
                </a:lnTo>
                <a:close/>
              </a:path>
            </a:pathLst>
          </a:custGeom>
          <a:noFill/>
          <a:ln w="38100"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p>
        </p:txBody>
      </p:sp>
      <p:pic>
        <p:nvPicPr>
          <p:cNvPr id="343" name="Google Shape;343;g2d56f1f76be_1_55"/>
          <p:cNvPicPr preferRelativeResize="0"/>
          <p:nvPr/>
        </p:nvPicPr>
        <p:blipFill>
          <a:blip r:embed="rId3">
            <a:alphaModFix/>
          </a:blip>
          <a:stretch>
            <a:fillRect/>
          </a:stretch>
        </p:blipFill>
        <p:spPr>
          <a:xfrm>
            <a:off x="3410338" y="2923049"/>
            <a:ext cx="5371322" cy="3810978"/>
          </a:xfrm>
          <a:prstGeom prst="rect">
            <a:avLst/>
          </a:prstGeom>
          <a:noFill/>
          <a:ln>
            <a:noFill/>
          </a:ln>
        </p:spPr>
      </p:pic>
      <p:grpSp>
        <p:nvGrpSpPr>
          <p:cNvPr id="344" name="Google Shape;344;g2d56f1f76be_1_55"/>
          <p:cNvGrpSpPr/>
          <p:nvPr/>
        </p:nvGrpSpPr>
        <p:grpSpPr>
          <a:xfrm>
            <a:off x="6808800" y="179990"/>
            <a:ext cx="4037907" cy="369287"/>
            <a:chOff x="6336022" y="3733725"/>
            <a:chExt cx="2666165" cy="351300"/>
          </a:xfrm>
        </p:grpSpPr>
        <p:sp>
          <p:nvSpPr>
            <p:cNvPr id="345" name="Google Shape;345;g2d56f1f76be_1_55"/>
            <p:cNvSpPr/>
            <p:nvPr/>
          </p:nvSpPr>
          <p:spPr>
            <a:xfrm>
              <a:off x="6336022" y="3733725"/>
              <a:ext cx="726300" cy="3513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346" name="Google Shape;346;g2d56f1f76be_1_55"/>
            <p:cNvSpPr/>
            <p:nvPr/>
          </p:nvSpPr>
          <p:spPr>
            <a:xfrm>
              <a:off x="69827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347" name="Google Shape;347;g2d56f1f76be_1_55"/>
            <p:cNvSpPr/>
            <p:nvPr/>
          </p:nvSpPr>
          <p:spPr>
            <a:xfrm>
              <a:off x="762933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348" name="Google Shape;348;g2d56f1f76be_1_55"/>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pic>
        <p:nvPicPr>
          <p:cNvPr id="349" name="Google Shape;349;g2d56f1f76be_1_55"/>
          <p:cNvPicPr preferRelativeResize="0"/>
          <p:nvPr/>
        </p:nvPicPr>
        <p:blipFill>
          <a:blip r:embed="rId4">
            <a:alphaModFix/>
          </a:blip>
          <a:stretch>
            <a:fillRect/>
          </a:stretch>
        </p:blipFill>
        <p:spPr>
          <a:xfrm>
            <a:off x="11275200" y="0"/>
            <a:ext cx="918000" cy="89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d56f1f76be_0_810"/>
          <p:cNvSpPr/>
          <p:nvPr/>
        </p:nvSpPr>
        <p:spPr>
          <a:xfrm>
            <a:off x="6689813" y="2006987"/>
            <a:ext cx="4872058" cy="1066640"/>
          </a:xfrm>
          <a:custGeom>
            <a:avLst/>
            <a:gdLst/>
            <a:ahLst/>
            <a:cxnLst/>
            <a:rect l="l" t="t" r="r" b="b"/>
            <a:pathLst>
              <a:path w="3656329" h="1913255" extrusionOk="0">
                <a:moveTo>
                  <a:pt x="0" y="318856"/>
                </a:moveTo>
                <a:lnTo>
                  <a:pt x="3457" y="271738"/>
                </a:lnTo>
                <a:lnTo>
                  <a:pt x="13500" y="226766"/>
                </a:lnTo>
                <a:lnTo>
                  <a:pt x="29635" y="184434"/>
                </a:lnTo>
                <a:lnTo>
                  <a:pt x="51369" y="145235"/>
                </a:lnTo>
                <a:lnTo>
                  <a:pt x="78210" y="109663"/>
                </a:lnTo>
                <a:lnTo>
                  <a:pt x="109663" y="78210"/>
                </a:lnTo>
                <a:lnTo>
                  <a:pt x="145235" y="51369"/>
                </a:lnTo>
                <a:lnTo>
                  <a:pt x="184434" y="29635"/>
                </a:lnTo>
                <a:lnTo>
                  <a:pt x="226766" y="13500"/>
                </a:lnTo>
                <a:lnTo>
                  <a:pt x="271738" y="3457"/>
                </a:lnTo>
                <a:lnTo>
                  <a:pt x="318856" y="0"/>
                </a:lnTo>
                <a:lnTo>
                  <a:pt x="3336943" y="0"/>
                </a:lnTo>
                <a:lnTo>
                  <a:pt x="3387124" y="3972"/>
                </a:lnTo>
                <a:lnTo>
                  <a:pt x="3435618" y="15651"/>
                </a:lnTo>
                <a:lnTo>
                  <a:pt x="3481567" y="34684"/>
                </a:lnTo>
                <a:lnTo>
                  <a:pt x="3524117" y="60716"/>
                </a:lnTo>
                <a:lnTo>
                  <a:pt x="3562409" y="93390"/>
                </a:lnTo>
                <a:lnTo>
                  <a:pt x="3595084" y="131683"/>
                </a:lnTo>
                <a:lnTo>
                  <a:pt x="3621115" y="174232"/>
                </a:lnTo>
                <a:lnTo>
                  <a:pt x="3640147" y="220181"/>
                </a:lnTo>
                <a:lnTo>
                  <a:pt x="3651827" y="268675"/>
                </a:lnTo>
                <a:lnTo>
                  <a:pt x="3655799" y="318856"/>
                </a:lnTo>
                <a:lnTo>
                  <a:pt x="3655799" y="1594243"/>
                </a:lnTo>
                <a:lnTo>
                  <a:pt x="3652342" y="1641361"/>
                </a:lnTo>
                <a:lnTo>
                  <a:pt x="3642299" y="1686333"/>
                </a:lnTo>
                <a:lnTo>
                  <a:pt x="3626164" y="1728665"/>
                </a:lnTo>
                <a:lnTo>
                  <a:pt x="3604430" y="1767864"/>
                </a:lnTo>
                <a:lnTo>
                  <a:pt x="3577589" y="1803436"/>
                </a:lnTo>
                <a:lnTo>
                  <a:pt x="3546136" y="1834889"/>
                </a:lnTo>
                <a:lnTo>
                  <a:pt x="3510564" y="1861730"/>
                </a:lnTo>
                <a:lnTo>
                  <a:pt x="3471365" y="1883464"/>
                </a:lnTo>
                <a:lnTo>
                  <a:pt x="3429033" y="1899599"/>
                </a:lnTo>
                <a:lnTo>
                  <a:pt x="3384061" y="1909642"/>
                </a:lnTo>
                <a:lnTo>
                  <a:pt x="3336943" y="1913099"/>
                </a:lnTo>
                <a:lnTo>
                  <a:pt x="318856" y="1913099"/>
                </a:lnTo>
                <a:lnTo>
                  <a:pt x="271738" y="1909642"/>
                </a:lnTo>
                <a:lnTo>
                  <a:pt x="226766" y="1899599"/>
                </a:lnTo>
                <a:lnTo>
                  <a:pt x="184434" y="1883464"/>
                </a:lnTo>
                <a:lnTo>
                  <a:pt x="145235" y="1861730"/>
                </a:lnTo>
                <a:lnTo>
                  <a:pt x="109663" y="1834889"/>
                </a:lnTo>
                <a:lnTo>
                  <a:pt x="78210" y="1803436"/>
                </a:lnTo>
                <a:lnTo>
                  <a:pt x="51369" y="1767864"/>
                </a:lnTo>
                <a:lnTo>
                  <a:pt x="29635" y="1728665"/>
                </a:lnTo>
                <a:lnTo>
                  <a:pt x="13500" y="1686333"/>
                </a:lnTo>
                <a:lnTo>
                  <a:pt x="3457" y="1641361"/>
                </a:lnTo>
                <a:lnTo>
                  <a:pt x="0" y="1594243"/>
                </a:lnTo>
                <a:lnTo>
                  <a:pt x="0" y="318856"/>
                </a:lnTo>
                <a:close/>
              </a:path>
            </a:pathLst>
          </a:custGeom>
          <a:noFill/>
          <a:ln w="381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p>
        </p:txBody>
      </p:sp>
      <p:sp>
        <p:nvSpPr>
          <p:cNvPr id="355" name="Google Shape;355;g2d56f1f76be_0_810"/>
          <p:cNvSpPr txBox="1"/>
          <p:nvPr/>
        </p:nvSpPr>
        <p:spPr>
          <a:xfrm>
            <a:off x="482371" y="-24025"/>
            <a:ext cx="54792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Exo-Tracker</a:t>
            </a:r>
            <a:r>
              <a:rPr lang="fr-FR" sz="3600" b="1" i="1">
                <a:solidFill>
                  <a:schemeClr val="lt2"/>
                </a:solidFill>
                <a:latin typeface="Josefin Sans"/>
                <a:ea typeface="Josefin Sans"/>
                <a:cs typeface="Josefin Sans"/>
                <a:sym typeface="Josefin Sans"/>
              </a:rPr>
              <a:t>®</a:t>
            </a:r>
            <a:endParaRPr sz="4000" b="1" i="0" u="none" strike="noStrike" cap="none">
              <a:solidFill>
                <a:schemeClr val="lt2"/>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a:solidFill>
                  <a:srgbClr val="293F76"/>
                </a:solidFill>
                <a:latin typeface="Josefin Sans"/>
                <a:ea typeface="Josefin Sans"/>
                <a:cs typeface="Josefin Sans"/>
                <a:sym typeface="Josefin Sans"/>
              </a:rPr>
              <a:t>Our Solution</a:t>
            </a:r>
            <a:endParaRPr sz="2700" b="1" i="0" u="none" strike="noStrike" cap="none">
              <a:solidFill>
                <a:srgbClr val="293F76"/>
              </a:solidFill>
              <a:latin typeface="Josefin Sans"/>
              <a:ea typeface="Josefin Sans"/>
              <a:cs typeface="Josefin Sans"/>
              <a:sym typeface="Josefin Sans"/>
            </a:endParaRPr>
          </a:p>
        </p:txBody>
      </p:sp>
      <p:grpSp>
        <p:nvGrpSpPr>
          <p:cNvPr id="356" name="Google Shape;356;g2d56f1f76be_0_810"/>
          <p:cNvGrpSpPr/>
          <p:nvPr/>
        </p:nvGrpSpPr>
        <p:grpSpPr>
          <a:xfrm>
            <a:off x="6808800" y="179990"/>
            <a:ext cx="4037907" cy="369287"/>
            <a:chOff x="6336022" y="3733725"/>
            <a:chExt cx="2666165" cy="351300"/>
          </a:xfrm>
        </p:grpSpPr>
        <p:sp>
          <p:nvSpPr>
            <p:cNvPr id="357" name="Google Shape;357;g2d56f1f76be_0_810"/>
            <p:cNvSpPr/>
            <p:nvPr/>
          </p:nvSpPr>
          <p:spPr>
            <a:xfrm>
              <a:off x="6336022" y="3733725"/>
              <a:ext cx="726300" cy="3513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358" name="Google Shape;358;g2d56f1f76be_0_810"/>
            <p:cNvSpPr/>
            <p:nvPr/>
          </p:nvSpPr>
          <p:spPr>
            <a:xfrm>
              <a:off x="69827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359" name="Google Shape;359;g2d56f1f76be_0_810"/>
            <p:cNvSpPr/>
            <p:nvPr/>
          </p:nvSpPr>
          <p:spPr>
            <a:xfrm>
              <a:off x="762933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360" name="Google Shape;360;g2d56f1f76be_0_810"/>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sp>
        <p:nvSpPr>
          <p:cNvPr id="361" name="Google Shape;361;g2d56f1f76be_0_810"/>
          <p:cNvSpPr txBox="1"/>
          <p:nvPr/>
        </p:nvSpPr>
        <p:spPr>
          <a:xfrm>
            <a:off x="11699400" y="6321800"/>
            <a:ext cx="492600" cy="492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fr-FR" sz="1600" b="1">
                <a:solidFill>
                  <a:schemeClr val="dk1"/>
                </a:solidFill>
                <a:latin typeface="Calibri"/>
                <a:ea typeface="Calibri"/>
                <a:cs typeface="Calibri"/>
                <a:sym typeface="Calibri"/>
              </a:rPr>
              <a:t>1</a:t>
            </a:r>
            <a:endParaRPr sz="1600" b="1" i="0" u="none" strike="noStrike" cap="none">
              <a:solidFill>
                <a:schemeClr val="dk1"/>
              </a:solidFill>
              <a:latin typeface="Calibri"/>
              <a:ea typeface="Calibri"/>
              <a:cs typeface="Calibri"/>
              <a:sym typeface="Calibri"/>
            </a:endParaRPr>
          </a:p>
        </p:txBody>
      </p:sp>
      <p:grpSp>
        <p:nvGrpSpPr>
          <p:cNvPr id="362" name="Google Shape;362;g2d56f1f76be_0_810"/>
          <p:cNvGrpSpPr/>
          <p:nvPr/>
        </p:nvGrpSpPr>
        <p:grpSpPr>
          <a:xfrm>
            <a:off x="2514474" y="5035579"/>
            <a:ext cx="7163051" cy="1822826"/>
            <a:chOff x="1751071" y="3776774"/>
            <a:chExt cx="5641975" cy="1367154"/>
          </a:xfrm>
        </p:grpSpPr>
        <p:sp>
          <p:nvSpPr>
            <p:cNvPr id="363" name="Google Shape;363;g2d56f1f76be_0_810"/>
            <p:cNvSpPr/>
            <p:nvPr/>
          </p:nvSpPr>
          <p:spPr>
            <a:xfrm>
              <a:off x="1751071" y="3776774"/>
              <a:ext cx="5641975" cy="1367154"/>
            </a:xfrm>
            <a:custGeom>
              <a:avLst/>
              <a:gdLst/>
              <a:ahLst/>
              <a:cxnLst/>
              <a:rect l="l" t="t" r="r" b="b"/>
              <a:pathLst>
                <a:path w="5641975" h="1367154" extrusionOk="0">
                  <a:moveTo>
                    <a:pt x="5641906" y="1366724"/>
                  </a:moveTo>
                  <a:lnTo>
                    <a:pt x="0" y="1366724"/>
                  </a:lnTo>
                  <a:lnTo>
                    <a:pt x="216" y="1364658"/>
                  </a:lnTo>
                  <a:lnTo>
                    <a:pt x="10790" y="1301540"/>
                  </a:lnTo>
                  <a:lnTo>
                    <a:pt x="26488" y="1239217"/>
                  </a:lnTo>
                  <a:lnTo>
                    <a:pt x="47200" y="1177744"/>
                  </a:lnTo>
                  <a:lnTo>
                    <a:pt x="72815" y="1117180"/>
                  </a:lnTo>
                  <a:lnTo>
                    <a:pt x="103222" y="1057582"/>
                  </a:lnTo>
                  <a:lnTo>
                    <a:pt x="138313" y="999005"/>
                  </a:lnTo>
                  <a:lnTo>
                    <a:pt x="177975" y="941509"/>
                  </a:lnTo>
                  <a:lnTo>
                    <a:pt x="222099" y="885148"/>
                  </a:lnTo>
                  <a:lnTo>
                    <a:pt x="270574" y="829981"/>
                  </a:lnTo>
                  <a:lnTo>
                    <a:pt x="323290" y="776065"/>
                  </a:lnTo>
                  <a:lnTo>
                    <a:pt x="351204" y="749594"/>
                  </a:lnTo>
                  <a:lnTo>
                    <a:pt x="380137" y="723456"/>
                  </a:lnTo>
                  <a:lnTo>
                    <a:pt x="410075" y="697660"/>
                  </a:lnTo>
                  <a:lnTo>
                    <a:pt x="441004" y="672212"/>
                  </a:lnTo>
                  <a:lnTo>
                    <a:pt x="472911" y="647120"/>
                  </a:lnTo>
                  <a:lnTo>
                    <a:pt x="505782" y="622389"/>
                  </a:lnTo>
                  <a:lnTo>
                    <a:pt x="539602" y="598029"/>
                  </a:lnTo>
                  <a:lnTo>
                    <a:pt x="574358" y="574045"/>
                  </a:lnTo>
                  <a:lnTo>
                    <a:pt x="610037" y="550446"/>
                  </a:lnTo>
                  <a:lnTo>
                    <a:pt x="646624" y="527237"/>
                  </a:lnTo>
                  <a:lnTo>
                    <a:pt x="684106" y="504427"/>
                  </a:lnTo>
                  <a:lnTo>
                    <a:pt x="722469" y="482022"/>
                  </a:lnTo>
                  <a:lnTo>
                    <a:pt x="761698" y="460029"/>
                  </a:lnTo>
                  <a:lnTo>
                    <a:pt x="801782" y="438456"/>
                  </a:lnTo>
                  <a:lnTo>
                    <a:pt x="842704" y="417309"/>
                  </a:lnTo>
                  <a:lnTo>
                    <a:pt x="884453" y="396597"/>
                  </a:lnTo>
                  <a:lnTo>
                    <a:pt x="927013" y="376325"/>
                  </a:lnTo>
                  <a:lnTo>
                    <a:pt x="970372" y="356501"/>
                  </a:lnTo>
                  <a:lnTo>
                    <a:pt x="1014515" y="337133"/>
                  </a:lnTo>
                  <a:lnTo>
                    <a:pt x="1059428" y="318227"/>
                  </a:lnTo>
                  <a:lnTo>
                    <a:pt x="1105098" y="299790"/>
                  </a:lnTo>
                  <a:lnTo>
                    <a:pt x="1151511" y="281830"/>
                  </a:lnTo>
                  <a:lnTo>
                    <a:pt x="1198653" y="264354"/>
                  </a:lnTo>
                  <a:lnTo>
                    <a:pt x="1246511" y="247368"/>
                  </a:lnTo>
                  <a:lnTo>
                    <a:pt x="1295070" y="230881"/>
                  </a:lnTo>
                  <a:lnTo>
                    <a:pt x="1344317" y="214898"/>
                  </a:lnTo>
                  <a:lnTo>
                    <a:pt x="1394238" y="199428"/>
                  </a:lnTo>
                  <a:lnTo>
                    <a:pt x="1444819" y="184477"/>
                  </a:lnTo>
                  <a:lnTo>
                    <a:pt x="1496047" y="170053"/>
                  </a:lnTo>
                  <a:lnTo>
                    <a:pt x="1547907" y="156162"/>
                  </a:lnTo>
                  <a:lnTo>
                    <a:pt x="1600386" y="142812"/>
                  </a:lnTo>
                  <a:lnTo>
                    <a:pt x="1653470" y="130010"/>
                  </a:lnTo>
                  <a:lnTo>
                    <a:pt x="1707145" y="117763"/>
                  </a:lnTo>
                  <a:lnTo>
                    <a:pt x="1761397" y="106078"/>
                  </a:lnTo>
                  <a:lnTo>
                    <a:pt x="1816213" y="94962"/>
                  </a:lnTo>
                  <a:lnTo>
                    <a:pt x="1871579" y="84423"/>
                  </a:lnTo>
                  <a:lnTo>
                    <a:pt x="1927481" y="74467"/>
                  </a:lnTo>
                  <a:lnTo>
                    <a:pt x="1983906" y="65102"/>
                  </a:lnTo>
                  <a:lnTo>
                    <a:pt x="2040838" y="56334"/>
                  </a:lnTo>
                  <a:lnTo>
                    <a:pt x="2098265" y="48172"/>
                  </a:lnTo>
                  <a:lnTo>
                    <a:pt x="2156174" y="40621"/>
                  </a:lnTo>
                  <a:lnTo>
                    <a:pt x="2214549" y="33690"/>
                  </a:lnTo>
                  <a:lnTo>
                    <a:pt x="2273377" y="27385"/>
                  </a:lnTo>
                  <a:lnTo>
                    <a:pt x="2332645" y="21714"/>
                  </a:lnTo>
                  <a:lnTo>
                    <a:pt x="2392339" y="16683"/>
                  </a:lnTo>
                  <a:lnTo>
                    <a:pt x="2452444" y="12299"/>
                  </a:lnTo>
                  <a:lnTo>
                    <a:pt x="2512947" y="8571"/>
                  </a:lnTo>
                  <a:lnTo>
                    <a:pt x="2573835" y="5504"/>
                  </a:lnTo>
                  <a:lnTo>
                    <a:pt x="2635093" y="3107"/>
                  </a:lnTo>
                  <a:lnTo>
                    <a:pt x="2696708" y="1385"/>
                  </a:lnTo>
                  <a:lnTo>
                    <a:pt x="2758666" y="347"/>
                  </a:lnTo>
                  <a:lnTo>
                    <a:pt x="2820953" y="0"/>
                  </a:lnTo>
                  <a:lnTo>
                    <a:pt x="2883240" y="347"/>
                  </a:lnTo>
                  <a:lnTo>
                    <a:pt x="2945198" y="1385"/>
                  </a:lnTo>
                  <a:lnTo>
                    <a:pt x="3006813" y="3107"/>
                  </a:lnTo>
                  <a:lnTo>
                    <a:pt x="3068071" y="5504"/>
                  </a:lnTo>
                  <a:lnTo>
                    <a:pt x="3128959" y="8571"/>
                  </a:lnTo>
                  <a:lnTo>
                    <a:pt x="3189462" y="12299"/>
                  </a:lnTo>
                  <a:lnTo>
                    <a:pt x="3249567" y="16683"/>
                  </a:lnTo>
                  <a:lnTo>
                    <a:pt x="3309261" y="21714"/>
                  </a:lnTo>
                  <a:lnTo>
                    <a:pt x="3368529" y="27385"/>
                  </a:lnTo>
                  <a:lnTo>
                    <a:pt x="3427357" y="33690"/>
                  </a:lnTo>
                  <a:lnTo>
                    <a:pt x="3485732" y="40621"/>
                  </a:lnTo>
                  <a:lnTo>
                    <a:pt x="3543641" y="48172"/>
                  </a:lnTo>
                  <a:lnTo>
                    <a:pt x="3601068" y="56334"/>
                  </a:lnTo>
                  <a:lnTo>
                    <a:pt x="3658000" y="65102"/>
                  </a:lnTo>
                  <a:lnTo>
                    <a:pt x="3714425" y="74467"/>
                  </a:lnTo>
                  <a:lnTo>
                    <a:pt x="3770327" y="84423"/>
                  </a:lnTo>
                  <a:lnTo>
                    <a:pt x="3825693" y="94962"/>
                  </a:lnTo>
                  <a:lnTo>
                    <a:pt x="3880509" y="106078"/>
                  </a:lnTo>
                  <a:lnTo>
                    <a:pt x="3934761" y="117763"/>
                  </a:lnTo>
                  <a:lnTo>
                    <a:pt x="3988436" y="130010"/>
                  </a:lnTo>
                  <a:lnTo>
                    <a:pt x="4041520" y="142812"/>
                  </a:lnTo>
                  <a:lnTo>
                    <a:pt x="4093999" y="156162"/>
                  </a:lnTo>
                  <a:lnTo>
                    <a:pt x="4145859" y="170053"/>
                  </a:lnTo>
                  <a:lnTo>
                    <a:pt x="4197087" y="184477"/>
                  </a:lnTo>
                  <a:lnTo>
                    <a:pt x="4247668" y="199428"/>
                  </a:lnTo>
                  <a:lnTo>
                    <a:pt x="4297589" y="214898"/>
                  </a:lnTo>
                  <a:lnTo>
                    <a:pt x="4346836" y="230881"/>
                  </a:lnTo>
                  <a:lnTo>
                    <a:pt x="4395395" y="247368"/>
                  </a:lnTo>
                  <a:lnTo>
                    <a:pt x="4443253" y="264354"/>
                  </a:lnTo>
                  <a:lnTo>
                    <a:pt x="4490395" y="281830"/>
                  </a:lnTo>
                  <a:lnTo>
                    <a:pt x="4536808" y="299790"/>
                  </a:lnTo>
                  <a:lnTo>
                    <a:pt x="4582478" y="318227"/>
                  </a:lnTo>
                  <a:lnTo>
                    <a:pt x="4627391" y="337133"/>
                  </a:lnTo>
                  <a:lnTo>
                    <a:pt x="4671534" y="356501"/>
                  </a:lnTo>
                  <a:lnTo>
                    <a:pt x="4714893" y="376325"/>
                  </a:lnTo>
                  <a:lnTo>
                    <a:pt x="4757453" y="396597"/>
                  </a:lnTo>
                  <a:lnTo>
                    <a:pt x="4799202" y="417309"/>
                  </a:lnTo>
                  <a:lnTo>
                    <a:pt x="4840124" y="438456"/>
                  </a:lnTo>
                  <a:lnTo>
                    <a:pt x="4880208" y="460029"/>
                  </a:lnTo>
                  <a:lnTo>
                    <a:pt x="4919437" y="482022"/>
                  </a:lnTo>
                  <a:lnTo>
                    <a:pt x="4957800" y="504427"/>
                  </a:lnTo>
                  <a:lnTo>
                    <a:pt x="4995282" y="527237"/>
                  </a:lnTo>
                  <a:lnTo>
                    <a:pt x="5031869" y="550446"/>
                  </a:lnTo>
                  <a:lnTo>
                    <a:pt x="5067548" y="574045"/>
                  </a:lnTo>
                  <a:lnTo>
                    <a:pt x="5102304" y="598029"/>
                  </a:lnTo>
                  <a:lnTo>
                    <a:pt x="5136124" y="622389"/>
                  </a:lnTo>
                  <a:lnTo>
                    <a:pt x="5168995" y="647120"/>
                  </a:lnTo>
                  <a:lnTo>
                    <a:pt x="5200902" y="672212"/>
                  </a:lnTo>
                  <a:lnTo>
                    <a:pt x="5231831" y="697660"/>
                  </a:lnTo>
                  <a:lnTo>
                    <a:pt x="5261769" y="723456"/>
                  </a:lnTo>
                  <a:lnTo>
                    <a:pt x="5290702" y="749594"/>
                  </a:lnTo>
                  <a:lnTo>
                    <a:pt x="5318616" y="776065"/>
                  </a:lnTo>
                  <a:lnTo>
                    <a:pt x="5371332" y="829981"/>
                  </a:lnTo>
                  <a:lnTo>
                    <a:pt x="5419807" y="885148"/>
                  </a:lnTo>
                  <a:lnTo>
                    <a:pt x="5463931" y="941509"/>
                  </a:lnTo>
                  <a:lnTo>
                    <a:pt x="5503593" y="999005"/>
                  </a:lnTo>
                  <a:lnTo>
                    <a:pt x="5538684" y="1057582"/>
                  </a:lnTo>
                  <a:lnTo>
                    <a:pt x="5569091" y="1117180"/>
                  </a:lnTo>
                  <a:lnTo>
                    <a:pt x="5594706" y="1177744"/>
                  </a:lnTo>
                  <a:lnTo>
                    <a:pt x="5615418" y="1239217"/>
                  </a:lnTo>
                  <a:lnTo>
                    <a:pt x="5631116" y="1301540"/>
                  </a:lnTo>
                  <a:lnTo>
                    <a:pt x="5641690" y="1364658"/>
                  </a:lnTo>
                  <a:lnTo>
                    <a:pt x="5641906" y="1366724"/>
                  </a:lnTo>
                  <a:close/>
                </a:path>
              </a:pathLst>
            </a:custGeom>
            <a:solidFill>
              <a:srgbClr val="FFFFFF"/>
            </a:solidFill>
            <a:ln w="28575" cap="flat" cmpd="sng">
              <a:solidFill>
                <a:srgbClr val="DB461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p>
          </p:txBody>
        </p:sp>
        <p:sp>
          <p:nvSpPr>
            <p:cNvPr id="364" name="Google Shape;364;g2d56f1f76be_0_810"/>
            <p:cNvSpPr/>
            <p:nvPr/>
          </p:nvSpPr>
          <p:spPr>
            <a:xfrm>
              <a:off x="1751071" y="3776774"/>
              <a:ext cx="5641975" cy="1367154"/>
            </a:xfrm>
            <a:custGeom>
              <a:avLst/>
              <a:gdLst/>
              <a:ahLst/>
              <a:cxnLst/>
              <a:rect l="l" t="t" r="r" b="b"/>
              <a:pathLst>
                <a:path w="5641975" h="1367154" extrusionOk="0">
                  <a:moveTo>
                    <a:pt x="0" y="1366724"/>
                  </a:moveTo>
                  <a:lnTo>
                    <a:pt x="10790" y="1301540"/>
                  </a:lnTo>
                  <a:lnTo>
                    <a:pt x="26488" y="1239217"/>
                  </a:lnTo>
                  <a:lnTo>
                    <a:pt x="47200" y="1177744"/>
                  </a:lnTo>
                  <a:lnTo>
                    <a:pt x="72815" y="1117180"/>
                  </a:lnTo>
                  <a:lnTo>
                    <a:pt x="103222" y="1057582"/>
                  </a:lnTo>
                  <a:lnTo>
                    <a:pt x="138313" y="999005"/>
                  </a:lnTo>
                  <a:lnTo>
                    <a:pt x="177975" y="941509"/>
                  </a:lnTo>
                  <a:lnTo>
                    <a:pt x="222099" y="885148"/>
                  </a:lnTo>
                  <a:lnTo>
                    <a:pt x="270574" y="829981"/>
                  </a:lnTo>
                  <a:lnTo>
                    <a:pt x="323290" y="776065"/>
                  </a:lnTo>
                  <a:lnTo>
                    <a:pt x="351204" y="749594"/>
                  </a:lnTo>
                  <a:lnTo>
                    <a:pt x="380137" y="723456"/>
                  </a:lnTo>
                  <a:lnTo>
                    <a:pt x="410075" y="697660"/>
                  </a:lnTo>
                  <a:lnTo>
                    <a:pt x="441004" y="672212"/>
                  </a:lnTo>
                  <a:lnTo>
                    <a:pt x="472911" y="647120"/>
                  </a:lnTo>
                  <a:lnTo>
                    <a:pt x="505782" y="622389"/>
                  </a:lnTo>
                  <a:lnTo>
                    <a:pt x="539602" y="598029"/>
                  </a:lnTo>
                  <a:lnTo>
                    <a:pt x="574358" y="574045"/>
                  </a:lnTo>
                  <a:lnTo>
                    <a:pt x="610037" y="550446"/>
                  </a:lnTo>
                  <a:lnTo>
                    <a:pt x="646624" y="527237"/>
                  </a:lnTo>
                  <a:lnTo>
                    <a:pt x="684106" y="504427"/>
                  </a:lnTo>
                  <a:lnTo>
                    <a:pt x="722469" y="482022"/>
                  </a:lnTo>
                  <a:lnTo>
                    <a:pt x="761698" y="460029"/>
                  </a:lnTo>
                  <a:lnTo>
                    <a:pt x="801782" y="438456"/>
                  </a:lnTo>
                  <a:lnTo>
                    <a:pt x="842704" y="417309"/>
                  </a:lnTo>
                  <a:lnTo>
                    <a:pt x="884453" y="396597"/>
                  </a:lnTo>
                  <a:lnTo>
                    <a:pt x="927013" y="376325"/>
                  </a:lnTo>
                  <a:lnTo>
                    <a:pt x="970372" y="356501"/>
                  </a:lnTo>
                  <a:lnTo>
                    <a:pt x="1014515" y="337133"/>
                  </a:lnTo>
                  <a:lnTo>
                    <a:pt x="1059428" y="318227"/>
                  </a:lnTo>
                  <a:lnTo>
                    <a:pt x="1105098" y="299790"/>
                  </a:lnTo>
                  <a:lnTo>
                    <a:pt x="1151511" y="281830"/>
                  </a:lnTo>
                  <a:lnTo>
                    <a:pt x="1198653" y="264354"/>
                  </a:lnTo>
                  <a:lnTo>
                    <a:pt x="1246511" y="247368"/>
                  </a:lnTo>
                  <a:lnTo>
                    <a:pt x="1295070" y="230881"/>
                  </a:lnTo>
                  <a:lnTo>
                    <a:pt x="1344317" y="214898"/>
                  </a:lnTo>
                  <a:lnTo>
                    <a:pt x="1394238" y="199428"/>
                  </a:lnTo>
                  <a:lnTo>
                    <a:pt x="1444819" y="184477"/>
                  </a:lnTo>
                  <a:lnTo>
                    <a:pt x="1496047" y="170053"/>
                  </a:lnTo>
                  <a:lnTo>
                    <a:pt x="1547907" y="156162"/>
                  </a:lnTo>
                  <a:lnTo>
                    <a:pt x="1600386" y="142812"/>
                  </a:lnTo>
                  <a:lnTo>
                    <a:pt x="1653470" y="130010"/>
                  </a:lnTo>
                  <a:lnTo>
                    <a:pt x="1707145" y="117763"/>
                  </a:lnTo>
                  <a:lnTo>
                    <a:pt x="1761397" y="106078"/>
                  </a:lnTo>
                  <a:lnTo>
                    <a:pt x="1816213" y="94962"/>
                  </a:lnTo>
                  <a:lnTo>
                    <a:pt x="1871579" y="84423"/>
                  </a:lnTo>
                  <a:lnTo>
                    <a:pt x="1927481" y="74467"/>
                  </a:lnTo>
                  <a:lnTo>
                    <a:pt x="1983906" y="65102"/>
                  </a:lnTo>
                  <a:lnTo>
                    <a:pt x="2040838" y="56334"/>
                  </a:lnTo>
                  <a:lnTo>
                    <a:pt x="2098265" y="48172"/>
                  </a:lnTo>
                  <a:lnTo>
                    <a:pt x="2156174" y="40621"/>
                  </a:lnTo>
                  <a:lnTo>
                    <a:pt x="2214549" y="33690"/>
                  </a:lnTo>
                  <a:lnTo>
                    <a:pt x="2273377" y="27385"/>
                  </a:lnTo>
                  <a:lnTo>
                    <a:pt x="2332645" y="21714"/>
                  </a:lnTo>
                  <a:lnTo>
                    <a:pt x="2392339" y="16683"/>
                  </a:lnTo>
                  <a:lnTo>
                    <a:pt x="2452444" y="12299"/>
                  </a:lnTo>
                  <a:lnTo>
                    <a:pt x="2512947" y="8571"/>
                  </a:lnTo>
                  <a:lnTo>
                    <a:pt x="2573835" y="5504"/>
                  </a:lnTo>
                  <a:lnTo>
                    <a:pt x="2635093" y="3107"/>
                  </a:lnTo>
                  <a:lnTo>
                    <a:pt x="2696708" y="1385"/>
                  </a:lnTo>
                  <a:lnTo>
                    <a:pt x="2758666" y="347"/>
                  </a:lnTo>
                  <a:lnTo>
                    <a:pt x="2820953" y="0"/>
                  </a:lnTo>
                  <a:lnTo>
                    <a:pt x="2883240" y="347"/>
                  </a:lnTo>
                  <a:lnTo>
                    <a:pt x="2945198" y="1385"/>
                  </a:lnTo>
                  <a:lnTo>
                    <a:pt x="3006813" y="3107"/>
                  </a:lnTo>
                  <a:lnTo>
                    <a:pt x="3068071" y="5504"/>
                  </a:lnTo>
                  <a:lnTo>
                    <a:pt x="3128959" y="8571"/>
                  </a:lnTo>
                  <a:lnTo>
                    <a:pt x="3189462" y="12299"/>
                  </a:lnTo>
                  <a:lnTo>
                    <a:pt x="3249567" y="16683"/>
                  </a:lnTo>
                  <a:lnTo>
                    <a:pt x="3309261" y="21714"/>
                  </a:lnTo>
                  <a:lnTo>
                    <a:pt x="3368529" y="27385"/>
                  </a:lnTo>
                  <a:lnTo>
                    <a:pt x="3427357" y="33690"/>
                  </a:lnTo>
                  <a:lnTo>
                    <a:pt x="3485732" y="40621"/>
                  </a:lnTo>
                  <a:lnTo>
                    <a:pt x="3543641" y="48172"/>
                  </a:lnTo>
                  <a:lnTo>
                    <a:pt x="3601068" y="56334"/>
                  </a:lnTo>
                  <a:lnTo>
                    <a:pt x="3658000" y="65102"/>
                  </a:lnTo>
                  <a:lnTo>
                    <a:pt x="3714425" y="74467"/>
                  </a:lnTo>
                  <a:lnTo>
                    <a:pt x="3770327" y="84423"/>
                  </a:lnTo>
                  <a:lnTo>
                    <a:pt x="3825693" y="94962"/>
                  </a:lnTo>
                  <a:lnTo>
                    <a:pt x="3880509" y="106078"/>
                  </a:lnTo>
                  <a:lnTo>
                    <a:pt x="3934761" y="117763"/>
                  </a:lnTo>
                  <a:lnTo>
                    <a:pt x="3988436" y="130010"/>
                  </a:lnTo>
                  <a:lnTo>
                    <a:pt x="4041520" y="142812"/>
                  </a:lnTo>
                  <a:lnTo>
                    <a:pt x="4093999" y="156162"/>
                  </a:lnTo>
                  <a:lnTo>
                    <a:pt x="4145859" y="170053"/>
                  </a:lnTo>
                  <a:lnTo>
                    <a:pt x="4197087" y="184477"/>
                  </a:lnTo>
                  <a:lnTo>
                    <a:pt x="4247668" y="199428"/>
                  </a:lnTo>
                  <a:lnTo>
                    <a:pt x="4297589" y="214898"/>
                  </a:lnTo>
                  <a:lnTo>
                    <a:pt x="4346836" y="230881"/>
                  </a:lnTo>
                  <a:lnTo>
                    <a:pt x="4395395" y="247368"/>
                  </a:lnTo>
                  <a:lnTo>
                    <a:pt x="4443253" y="264354"/>
                  </a:lnTo>
                  <a:lnTo>
                    <a:pt x="4490395" y="281830"/>
                  </a:lnTo>
                  <a:lnTo>
                    <a:pt x="4536808" y="299790"/>
                  </a:lnTo>
                  <a:lnTo>
                    <a:pt x="4582478" y="318227"/>
                  </a:lnTo>
                  <a:lnTo>
                    <a:pt x="4627391" y="337133"/>
                  </a:lnTo>
                  <a:lnTo>
                    <a:pt x="4671534" y="356501"/>
                  </a:lnTo>
                  <a:lnTo>
                    <a:pt x="4714893" y="376325"/>
                  </a:lnTo>
                  <a:lnTo>
                    <a:pt x="4757453" y="396597"/>
                  </a:lnTo>
                  <a:lnTo>
                    <a:pt x="4799202" y="417309"/>
                  </a:lnTo>
                  <a:lnTo>
                    <a:pt x="4840124" y="438456"/>
                  </a:lnTo>
                  <a:lnTo>
                    <a:pt x="4880208" y="460029"/>
                  </a:lnTo>
                  <a:lnTo>
                    <a:pt x="4919437" y="482022"/>
                  </a:lnTo>
                  <a:lnTo>
                    <a:pt x="4957800" y="504427"/>
                  </a:lnTo>
                  <a:lnTo>
                    <a:pt x="4995282" y="527237"/>
                  </a:lnTo>
                  <a:lnTo>
                    <a:pt x="5031869" y="550446"/>
                  </a:lnTo>
                  <a:lnTo>
                    <a:pt x="5067548" y="574045"/>
                  </a:lnTo>
                  <a:lnTo>
                    <a:pt x="5102304" y="598029"/>
                  </a:lnTo>
                  <a:lnTo>
                    <a:pt x="5136124" y="622389"/>
                  </a:lnTo>
                  <a:lnTo>
                    <a:pt x="5168995" y="647120"/>
                  </a:lnTo>
                  <a:lnTo>
                    <a:pt x="5200902" y="672212"/>
                  </a:lnTo>
                  <a:lnTo>
                    <a:pt x="5231831" y="697660"/>
                  </a:lnTo>
                  <a:lnTo>
                    <a:pt x="5261769" y="723456"/>
                  </a:lnTo>
                  <a:lnTo>
                    <a:pt x="5290702" y="749594"/>
                  </a:lnTo>
                  <a:lnTo>
                    <a:pt x="5318616" y="776065"/>
                  </a:lnTo>
                  <a:lnTo>
                    <a:pt x="5371332" y="829981"/>
                  </a:lnTo>
                  <a:lnTo>
                    <a:pt x="5419807" y="885148"/>
                  </a:lnTo>
                  <a:lnTo>
                    <a:pt x="5463931" y="941509"/>
                  </a:lnTo>
                  <a:lnTo>
                    <a:pt x="5503593" y="999005"/>
                  </a:lnTo>
                  <a:lnTo>
                    <a:pt x="5538684" y="1057582"/>
                  </a:lnTo>
                  <a:lnTo>
                    <a:pt x="5569091" y="1117180"/>
                  </a:lnTo>
                  <a:lnTo>
                    <a:pt x="5594706" y="1177744"/>
                  </a:lnTo>
                  <a:lnTo>
                    <a:pt x="5615418" y="1239217"/>
                  </a:lnTo>
                  <a:lnTo>
                    <a:pt x="5631116" y="1301540"/>
                  </a:lnTo>
                  <a:lnTo>
                    <a:pt x="5641690" y="1364658"/>
                  </a:lnTo>
                  <a:lnTo>
                    <a:pt x="5641906" y="1366724"/>
                  </a:lnTo>
                </a:path>
              </a:pathLst>
            </a:custGeom>
            <a:solidFill>
              <a:srgbClr val="FFFFFF"/>
            </a:solidFill>
            <a:ln w="28575" cap="flat" cmpd="sng">
              <a:solidFill>
                <a:srgbClr val="DB461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p>
          </p:txBody>
        </p:sp>
      </p:grpSp>
      <p:sp>
        <p:nvSpPr>
          <p:cNvPr id="365" name="Google Shape;365;g2d56f1f76be_0_810"/>
          <p:cNvSpPr txBox="1"/>
          <p:nvPr/>
        </p:nvSpPr>
        <p:spPr>
          <a:xfrm>
            <a:off x="4398599" y="5305875"/>
            <a:ext cx="3226800" cy="540300"/>
          </a:xfrm>
          <a:prstGeom prst="rect">
            <a:avLst/>
          </a:prstGeom>
          <a:no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700" b="1">
                <a:latin typeface="Josefin Sans"/>
                <a:ea typeface="Josefin Sans"/>
                <a:cs typeface="Josefin Sans"/>
                <a:sym typeface="Josefin Sans"/>
              </a:rPr>
              <a:t>AI-Driven Platform for Disease Diagnosis</a:t>
            </a:r>
            <a:endParaRPr sz="3100" b="1">
              <a:latin typeface="Josefin Sans"/>
              <a:ea typeface="Josefin Sans"/>
              <a:cs typeface="Josefin Sans"/>
              <a:sym typeface="Josefin Sans"/>
            </a:endParaRPr>
          </a:p>
        </p:txBody>
      </p:sp>
      <p:grpSp>
        <p:nvGrpSpPr>
          <p:cNvPr id="366" name="Google Shape;366;g2d56f1f76be_0_810"/>
          <p:cNvGrpSpPr/>
          <p:nvPr/>
        </p:nvGrpSpPr>
        <p:grpSpPr>
          <a:xfrm>
            <a:off x="3064150" y="6072575"/>
            <a:ext cx="6063700" cy="540000"/>
            <a:chOff x="2980150" y="6079900"/>
            <a:chExt cx="6063700" cy="540000"/>
          </a:xfrm>
        </p:grpSpPr>
        <p:sp>
          <p:nvSpPr>
            <p:cNvPr id="367" name="Google Shape;367;g2d56f1f76be_0_810"/>
            <p:cNvSpPr/>
            <p:nvPr/>
          </p:nvSpPr>
          <p:spPr>
            <a:xfrm>
              <a:off x="2980150" y="6079900"/>
              <a:ext cx="1716300" cy="5400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b="1">
                  <a:solidFill>
                    <a:schemeClr val="lt2"/>
                  </a:solidFill>
                  <a:latin typeface="Josefin Sans"/>
                  <a:ea typeface="Josefin Sans"/>
                  <a:cs typeface="Josefin Sans"/>
                  <a:sym typeface="Josefin Sans"/>
                </a:rPr>
                <a:t>Oncology</a:t>
              </a:r>
              <a:endParaRPr b="1">
                <a:solidFill>
                  <a:schemeClr val="lt2"/>
                </a:solidFill>
                <a:latin typeface="Josefin Sans"/>
                <a:ea typeface="Josefin Sans"/>
                <a:cs typeface="Josefin Sans"/>
                <a:sym typeface="Josefin Sans"/>
              </a:endParaRPr>
            </a:p>
          </p:txBody>
        </p:sp>
        <p:sp>
          <p:nvSpPr>
            <p:cNvPr id="368" name="Google Shape;368;g2d56f1f76be_0_810"/>
            <p:cNvSpPr/>
            <p:nvPr/>
          </p:nvSpPr>
          <p:spPr>
            <a:xfrm>
              <a:off x="4952250" y="6079900"/>
              <a:ext cx="2119500" cy="5400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550" b="1">
                  <a:solidFill>
                    <a:schemeClr val="lt2"/>
                  </a:solidFill>
                  <a:latin typeface="Josefin Sans"/>
                  <a:ea typeface="Josefin Sans"/>
                  <a:cs typeface="Josefin Sans"/>
                  <a:sym typeface="Josefin Sans"/>
                </a:rPr>
                <a:t>Neurodegenerative </a:t>
              </a:r>
              <a:r>
                <a:rPr lang="fr-FR" sz="1550" b="1">
                  <a:solidFill>
                    <a:schemeClr val="dk1"/>
                  </a:solidFill>
                  <a:latin typeface="Josefin Sans"/>
                  <a:ea typeface="Josefin Sans"/>
                  <a:cs typeface="Josefin Sans"/>
                  <a:sym typeface="Josefin Sans"/>
                </a:rPr>
                <a:t>disease</a:t>
              </a:r>
              <a:endParaRPr b="1">
                <a:solidFill>
                  <a:schemeClr val="lt2"/>
                </a:solidFill>
                <a:latin typeface="Josefin Sans"/>
                <a:ea typeface="Josefin Sans"/>
                <a:cs typeface="Josefin Sans"/>
                <a:sym typeface="Josefin Sans"/>
              </a:endParaRPr>
            </a:p>
          </p:txBody>
        </p:sp>
        <p:sp>
          <p:nvSpPr>
            <p:cNvPr id="369" name="Google Shape;369;g2d56f1f76be_0_810"/>
            <p:cNvSpPr/>
            <p:nvPr/>
          </p:nvSpPr>
          <p:spPr>
            <a:xfrm>
              <a:off x="7327550" y="6079900"/>
              <a:ext cx="1716300" cy="5400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b="1">
                  <a:solidFill>
                    <a:schemeClr val="lt2"/>
                  </a:solidFill>
                  <a:latin typeface="Josefin Sans"/>
                  <a:ea typeface="Josefin Sans"/>
                  <a:cs typeface="Josefin Sans"/>
                  <a:sym typeface="Josefin Sans"/>
                </a:rPr>
                <a:t>Others </a:t>
              </a:r>
              <a:r>
                <a:rPr lang="fr-FR" sz="1550" b="1">
                  <a:solidFill>
                    <a:schemeClr val="dk1"/>
                  </a:solidFill>
                  <a:latin typeface="Josefin Sans"/>
                  <a:ea typeface="Josefin Sans"/>
                  <a:cs typeface="Josefin Sans"/>
                  <a:sym typeface="Josefin Sans"/>
                </a:rPr>
                <a:t>diseases</a:t>
              </a:r>
              <a:endParaRPr b="1">
                <a:solidFill>
                  <a:schemeClr val="lt2"/>
                </a:solidFill>
                <a:latin typeface="Josefin Sans"/>
                <a:ea typeface="Josefin Sans"/>
                <a:cs typeface="Josefin Sans"/>
                <a:sym typeface="Josefin Sans"/>
              </a:endParaRPr>
            </a:p>
          </p:txBody>
        </p:sp>
      </p:grpSp>
      <p:sp>
        <p:nvSpPr>
          <p:cNvPr id="370" name="Google Shape;370;g2d56f1f76be_0_810"/>
          <p:cNvSpPr txBox="1"/>
          <p:nvPr/>
        </p:nvSpPr>
        <p:spPr>
          <a:xfrm>
            <a:off x="288000" y="6413175"/>
            <a:ext cx="2497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fr-FR" sz="900" i="1">
                <a:solidFill>
                  <a:schemeClr val="dk1"/>
                </a:solidFill>
                <a:latin typeface="Josefin Sans SemiBold"/>
                <a:ea typeface="Josefin Sans SemiBold"/>
                <a:cs typeface="Josefin Sans SemiBold"/>
                <a:sym typeface="Josefin Sans SemiBold"/>
              </a:rPr>
              <a:t>Andre M</a:t>
            </a:r>
            <a:r>
              <a:rPr lang="fr-FR" sz="900" i="1" u="none" strike="noStrike" cap="none">
                <a:solidFill>
                  <a:schemeClr val="dk1"/>
                </a:solidFill>
                <a:latin typeface="Josefin Sans SemiBold"/>
                <a:ea typeface="Josefin Sans SemiBold"/>
                <a:cs typeface="Josefin Sans SemiBold"/>
                <a:sym typeface="Josefin Sans SemiBold"/>
              </a:rPr>
              <a:t>, et al – </a:t>
            </a:r>
            <a:r>
              <a:rPr lang="fr-FR" sz="900" i="1">
                <a:solidFill>
                  <a:schemeClr val="dk1"/>
                </a:solidFill>
                <a:latin typeface="Josefin Sans SemiBold"/>
                <a:ea typeface="Josefin Sans SemiBold"/>
                <a:cs typeface="Josefin Sans SemiBold"/>
                <a:sym typeface="Josefin Sans SemiBold"/>
              </a:rPr>
              <a:t>BMC Cancer </a:t>
            </a:r>
            <a:r>
              <a:rPr lang="fr-FR" sz="900" i="1" u="none" strike="noStrike" cap="none">
                <a:solidFill>
                  <a:schemeClr val="dk1"/>
                </a:solidFill>
                <a:latin typeface="Josefin Sans SemiBold"/>
                <a:ea typeface="Josefin Sans SemiBold"/>
                <a:cs typeface="Josefin Sans SemiBold"/>
                <a:sym typeface="Josefin Sans SemiBold"/>
              </a:rPr>
              <a:t>(202</a:t>
            </a:r>
            <a:r>
              <a:rPr lang="fr-FR" sz="900" i="1">
                <a:solidFill>
                  <a:schemeClr val="dk1"/>
                </a:solidFill>
                <a:latin typeface="Josefin Sans SemiBold"/>
                <a:ea typeface="Josefin Sans SemiBold"/>
                <a:cs typeface="Josefin Sans SemiBold"/>
                <a:sym typeface="Josefin Sans SemiBold"/>
              </a:rPr>
              <a:t>4</a:t>
            </a:r>
            <a:r>
              <a:rPr lang="fr-FR" sz="900" i="1" u="none" strike="noStrike" cap="none">
                <a:solidFill>
                  <a:schemeClr val="dk1"/>
                </a:solidFill>
                <a:latin typeface="Josefin Sans SemiBold"/>
                <a:ea typeface="Josefin Sans SemiBold"/>
                <a:cs typeface="Josefin Sans SemiBold"/>
                <a:sym typeface="Josefin Sans SemiBold"/>
              </a:rPr>
              <a:t>)</a:t>
            </a:r>
            <a:endParaRPr sz="900" i="1" u="none" strike="noStrike" cap="none">
              <a:solidFill>
                <a:schemeClr val="dk1"/>
              </a:solidFill>
              <a:latin typeface="Josefin Sans SemiBold"/>
              <a:ea typeface="Josefin Sans SemiBold"/>
              <a:cs typeface="Josefin Sans SemiBold"/>
              <a:sym typeface="Josefin Sans SemiBold"/>
            </a:endParaRPr>
          </a:p>
          <a:p>
            <a:pPr marL="0" lvl="0" indent="0" algn="l" rtl="0">
              <a:spcBef>
                <a:spcPts val="0"/>
              </a:spcBef>
              <a:spcAft>
                <a:spcPts val="0"/>
              </a:spcAft>
              <a:buClr>
                <a:srgbClr val="000000"/>
              </a:buClr>
              <a:buSzPts val="1200"/>
              <a:buFont typeface="Arial"/>
              <a:buNone/>
            </a:pPr>
            <a:r>
              <a:rPr lang="fr-FR" sz="900" i="1">
                <a:solidFill>
                  <a:srgbClr val="44546A"/>
                </a:solidFill>
                <a:latin typeface="Josefin Sans SemiBold"/>
                <a:ea typeface="Josefin Sans SemiBold"/>
                <a:cs typeface="Josefin Sans SemiBold"/>
                <a:sym typeface="Josefin Sans SemiBold"/>
              </a:rPr>
              <a:t>Gurung S et al - </a:t>
            </a:r>
            <a:r>
              <a:rPr lang="fr-FR" sz="900" i="1">
                <a:solidFill>
                  <a:schemeClr val="dk1"/>
                </a:solidFill>
                <a:latin typeface="Josefin Sans SemiBold"/>
                <a:ea typeface="Josefin Sans SemiBold"/>
                <a:cs typeface="Josefin Sans SemiBold"/>
                <a:sym typeface="Josefin Sans SemiBold"/>
              </a:rPr>
              <a:t>Cell Commun Signal</a:t>
            </a:r>
            <a:r>
              <a:rPr lang="fr-FR" sz="900" i="1">
                <a:solidFill>
                  <a:srgbClr val="44546A"/>
                </a:solidFill>
                <a:latin typeface="Josefin Sans SemiBold"/>
                <a:ea typeface="Josefin Sans SemiBold"/>
                <a:cs typeface="Josefin Sans SemiBold"/>
                <a:sym typeface="Josefin Sans SemiBold"/>
              </a:rPr>
              <a:t> (2021)</a:t>
            </a:r>
            <a:endParaRPr sz="900" i="1">
              <a:solidFill>
                <a:schemeClr val="dk1"/>
              </a:solidFill>
              <a:latin typeface="Josefin Sans SemiBold"/>
              <a:ea typeface="Josefin Sans SemiBold"/>
              <a:cs typeface="Josefin Sans SemiBold"/>
              <a:sym typeface="Josefin Sans SemiBold"/>
            </a:endParaRPr>
          </a:p>
        </p:txBody>
      </p:sp>
      <p:pic>
        <p:nvPicPr>
          <p:cNvPr id="371" name="Google Shape;371;g2d56f1f76be_0_810"/>
          <p:cNvPicPr preferRelativeResize="0"/>
          <p:nvPr/>
        </p:nvPicPr>
        <p:blipFill>
          <a:blip r:embed="rId3">
            <a:alphaModFix/>
          </a:blip>
          <a:stretch>
            <a:fillRect/>
          </a:stretch>
        </p:blipFill>
        <p:spPr>
          <a:xfrm>
            <a:off x="11275200" y="0"/>
            <a:ext cx="918000" cy="892800"/>
          </a:xfrm>
          <a:prstGeom prst="rect">
            <a:avLst/>
          </a:prstGeom>
          <a:noFill/>
          <a:ln>
            <a:noFill/>
          </a:ln>
        </p:spPr>
      </p:pic>
      <p:sp>
        <p:nvSpPr>
          <p:cNvPr id="372" name="Google Shape;372;g2d56f1f76be_0_810"/>
          <p:cNvSpPr/>
          <p:nvPr/>
        </p:nvSpPr>
        <p:spPr>
          <a:xfrm>
            <a:off x="5590950" y="3749075"/>
            <a:ext cx="1010100" cy="827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grpSp>
        <p:nvGrpSpPr>
          <p:cNvPr id="373" name="Google Shape;373;g2d56f1f76be_0_810"/>
          <p:cNvGrpSpPr/>
          <p:nvPr/>
        </p:nvGrpSpPr>
        <p:grpSpPr>
          <a:xfrm>
            <a:off x="630125" y="1744092"/>
            <a:ext cx="4872058" cy="1362772"/>
            <a:chOff x="630125" y="1251867"/>
            <a:chExt cx="4872058" cy="1362772"/>
          </a:xfrm>
        </p:grpSpPr>
        <p:sp>
          <p:nvSpPr>
            <p:cNvPr id="374" name="Google Shape;374;g2d56f1f76be_0_810"/>
            <p:cNvSpPr/>
            <p:nvPr/>
          </p:nvSpPr>
          <p:spPr>
            <a:xfrm>
              <a:off x="4103750" y="2098950"/>
              <a:ext cx="1329000" cy="2271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b="1">
                  <a:solidFill>
                    <a:srgbClr val="DB4610"/>
                  </a:solidFill>
                  <a:latin typeface="Josefin Sans"/>
                  <a:ea typeface="Josefin Sans"/>
                  <a:cs typeface="Josefin Sans"/>
                  <a:sym typeface="Josefin Sans"/>
                </a:rPr>
                <a:t>Non Invasive </a:t>
              </a:r>
              <a:endParaRPr b="1">
                <a:solidFill>
                  <a:srgbClr val="DB4610"/>
                </a:solidFill>
                <a:latin typeface="Josefin Sans"/>
                <a:ea typeface="Josefin Sans"/>
                <a:cs typeface="Josefin Sans"/>
                <a:sym typeface="Josefin Sans"/>
              </a:endParaRPr>
            </a:p>
          </p:txBody>
        </p:sp>
        <p:grpSp>
          <p:nvGrpSpPr>
            <p:cNvPr id="375" name="Google Shape;375;g2d56f1f76be_0_810"/>
            <p:cNvGrpSpPr/>
            <p:nvPr/>
          </p:nvGrpSpPr>
          <p:grpSpPr>
            <a:xfrm>
              <a:off x="630125" y="1548000"/>
              <a:ext cx="4872058" cy="1066640"/>
              <a:chOff x="630125" y="1548000"/>
              <a:chExt cx="4872058" cy="1066640"/>
            </a:xfrm>
          </p:grpSpPr>
          <p:sp>
            <p:nvSpPr>
              <p:cNvPr id="376" name="Google Shape;376;g2d56f1f76be_0_810"/>
              <p:cNvSpPr txBox="1"/>
              <p:nvPr/>
            </p:nvSpPr>
            <p:spPr>
              <a:xfrm>
                <a:off x="853200" y="1857600"/>
                <a:ext cx="3381000" cy="709800"/>
              </a:xfrm>
              <a:prstGeom prst="rect">
                <a:avLst/>
              </a:prstGeom>
              <a:noFill/>
              <a:ln>
                <a:noFill/>
              </a:ln>
            </p:spPr>
            <p:txBody>
              <a:bodyPr spcFirstLastPara="1" wrap="square" lIns="0" tIns="16925" rIns="0" bIns="0" anchor="t" anchorCtr="0">
                <a:spAutoFit/>
              </a:bodyPr>
              <a:lstStyle/>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a:solidFill>
                      <a:schemeClr val="dk1"/>
                    </a:solidFill>
                    <a:latin typeface="Josefin Sans SemiBold"/>
                    <a:ea typeface="Josefin Sans SemiBold"/>
                    <a:cs typeface="Josefin Sans SemiBold"/>
                    <a:sym typeface="Josefin Sans SemiBold"/>
                  </a:rPr>
                  <a:t>Nanoparticles</a:t>
                </a:r>
                <a:endParaRPr sz="1500">
                  <a:solidFill>
                    <a:schemeClr val="dk1"/>
                  </a:solidFill>
                  <a:latin typeface="Josefin Sans SemiBold"/>
                  <a:ea typeface="Josefin Sans SemiBold"/>
                  <a:cs typeface="Josefin Sans SemiBold"/>
                  <a:sym typeface="Josefin Sans SemiBold"/>
                </a:endParaRPr>
              </a:p>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a:solidFill>
                      <a:schemeClr val="dk1"/>
                    </a:solidFill>
                    <a:latin typeface="Josefin Sans SemiBold"/>
                    <a:ea typeface="Josefin Sans SemiBold"/>
                    <a:cs typeface="Josefin Sans SemiBold"/>
                    <a:sym typeface="Josefin Sans SemiBold"/>
                  </a:rPr>
                  <a:t>Blood, urine, saliva, breast milk…</a:t>
                </a:r>
                <a:endParaRPr sz="1500">
                  <a:solidFill>
                    <a:schemeClr val="dk1"/>
                  </a:solidFill>
                  <a:latin typeface="Josefin Sans SemiBold"/>
                  <a:ea typeface="Josefin Sans SemiBold"/>
                  <a:cs typeface="Josefin Sans SemiBold"/>
                  <a:sym typeface="Josefin Sans SemiBold"/>
                </a:endParaRPr>
              </a:p>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a:solidFill>
                      <a:schemeClr val="dk1"/>
                    </a:solidFill>
                    <a:latin typeface="Josefin Sans SemiBold"/>
                    <a:ea typeface="Josefin Sans SemiBold"/>
                    <a:cs typeface="Josefin Sans SemiBold"/>
                    <a:sym typeface="Josefin Sans SemiBold"/>
                  </a:rPr>
                  <a:t>Cargo</a:t>
                </a:r>
                <a:endParaRPr sz="1500">
                  <a:solidFill>
                    <a:schemeClr val="dk1"/>
                  </a:solidFill>
                  <a:latin typeface="Josefin Sans SemiBold"/>
                  <a:ea typeface="Josefin Sans SemiBold"/>
                  <a:cs typeface="Josefin Sans SemiBold"/>
                  <a:sym typeface="Josefin Sans SemiBold"/>
                </a:endParaRPr>
              </a:p>
            </p:txBody>
          </p:sp>
          <p:sp>
            <p:nvSpPr>
              <p:cNvPr id="377" name="Google Shape;377;g2d56f1f76be_0_810"/>
              <p:cNvSpPr/>
              <p:nvPr/>
            </p:nvSpPr>
            <p:spPr>
              <a:xfrm>
                <a:off x="2215175" y="2336400"/>
                <a:ext cx="1957500" cy="2271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b="1">
                    <a:solidFill>
                      <a:srgbClr val="DB4610"/>
                    </a:solidFill>
                    <a:latin typeface="Josefin Sans"/>
                    <a:ea typeface="Josefin Sans"/>
                    <a:cs typeface="Josefin Sans"/>
                    <a:sym typeface="Josefin Sans"/>
                  </a:rPr>
                  <a:t>Diagnostic potential</a:t>
                </a:r>
                <a:endParaRPr b="1">
                  <a:solidFill>
                    <a:srgbClr val="DB4610"/>
                  </a:solidFill>
                  <a:latin typeface="Josefin Sans"/>
                  <a:ea typeface="Josefin Sans"/>
                  <a:cs typeface="Josefin Sans"/>
                  <a:sym typeface="Josefin Sans"/>
                </a:endParaRPr>
              </a:p>
            </p:txBody>
          </p:sp>
          <p:sp>
            <p:nvSpPr>
              <p:cNvPr id="378" name="Google Shape;378;g2d56f1f76be_0_810"/>
              <p:cNvSpPr/>
              <p:nvPr/>
            </p:nvSpPr>
            <p:spPr>
              <a:xfrm>
                <a:off x="630125" y="1548000"/>
                <a:ext cx="4872058" cy="1066640"/>
              </a:xfrm>
              <a:custGeom>
                <a:avLst/>
                <a:gdLst/>
                <a:ahLst/>
                <a:cxnLst/>
                <a:rect l="l" t="t" r="r" b="b"/>
                <a:pathLst>
                  <a:path w="3656329" h="1913255" extrusionOk="0">
                    <a:moveTo>
                      <a:pt x="0" y="318856"/>
                    </a:moveTo>
                    <a:lnTo>
                      <a:pt x="3457" y="271738"/>
                    </a:lnTo>
                    <a:lnTo>
                      <a:pt x="13500" y="226766"/>
                    </a:lnTo>
                    <a:lnTo>
                      <a:pt x="29635" y="184434"/>
                    </a:lnTo>
                    <a:lnTo>
                      <a:pt x="51369" y="145235"/>
                    </a:lnTo>
                    <a:lnTo>
                      <a:pt x="78210" y="109663"/>
                    </a:lnTo>
                    <a:lnTo>
                      <a:pt x="109663" y="78210"/>
                    </a:lnTo>
                    <a:lnTo>
                      <a:pt x="145235" y="51369"/>
                    </a:lnTo>
                    <a:lnTo>
                      <a:pt x="184434" y="29635"/>
                    </a:lnTo>
                    <a:lnTo>
                      <a:pt x="226766" y="13500"/>
                    </a:lnTo>
                    <a:lnTo>
                      <a:pt x="271738" y="3457"/>
                    </a:lnTo>
                    <a:lnTo>
                      <a:pt x="318856" y="0"/>
                    </a:lnTo>
                    <a:lnTo>
                      <a:pt x="3336943" y="0"/>
                    </a:lnTo>
                    <a:lnTo>
                      <a:pt x="3387124" y="3972"/>
                    </a:lnTo>
                    <a:lnTo>
                      <a:pt x="3435618" y="15651"/>
                    </a:lnTo>
                    <a:lnTo>
                      <a:pt x="3481567" y="34684"/>
                    </a:lnTo>
                    <a:lnTo>
                      <a:pt x="3524117" y="60716"/>
                    </a:lnTo>
                    <a:lnTo>
                      <a:pt x="3562409" y="93390"/>
                    </a:lnTo>
                    <a:lnTo>
                      <a:pt x="3595084" y="131683"/>
                    </a:lnTo>
                    <a:lnTo>
                      <a:pt x="3621115" y="174232"/>
                    </a:lnTo>
                    <a:lnTo>
                      <a:pt x="3640147" y="220181"/>
                    </a:lnTo>
                    <a:lnTo>
                      <a:pt x="3651827" y="268675"/>
                    </a:lnTo>
                    <a:lnTo>
                      <a:pt x="3655799" y="318856"/>
                    </a:lnTo>
                    <a:lnTo>
                      <a:pt x="3655799" y="1594243"/>
                    </a:lnTo>
                    <a:lnTo>
                      <a:pt x="3652342" y="1641361"/>
                    </a:lnTo>
                    <a:lnTo>
                      <a:pt x="3642299" y="1686333"/>
                    </a:lnTo>
                    <a:lnTo>
                      <a:pt x="3626164" y="1728665"/>
                    </a:lnTo>
                    <a:lnTo>
                      <a:pt x="3604430" y="1767864"/>
                    </a:lnTo>
                    <a:lnTo>
                      <a:pt x="3577589" y="1803436"/>
                    </a:lnTo>
                    <a:lnTo>
                      <a:pt x="3546136" y="1834889"/>
                    </a:lnTo>
                    <a:lnTo>
                      <a:pt x="3510564" y="1861730"/>
                    </a:lnTo>
                    <a:lnTo>
                      <a:pt x="3471365" y="1883464"/>
                    </a:lnTo>
                    <a:lnTo>
                      <a:pt x="3429033" y="1899599"/>
                    </a:lnTo>
                    <a:lnTo>
                      <a:pt x="3384061" y="1909642"/>
                    </a:lnTo>
                    <a:lnTo>
                      <a:pt x="3336943" y="1913099"/>
                    </a:lnTo>
                    <a:lnTo>
                      <a:pt x="318856" y="1913099"/>
                    </a:lnTo>
                    <a:lnTo>
                      <a:pt x="271738" y="1909642"/>
                    </a:lnTo>
                    <a:lnTo>
                      <a:pt x="226766" y="1899599"/>
                    </a:lnTo>
                    <a:lnTo>
                      <a:pt x="184434" y="1883464"/>
                    </a:lnTo>
                    <a:lnTo>
                      <a:pt x="145235" y="1861730"/>
                    </a:lnTo>
                    <a:lnTo>
                      <a:pt x="109663" y="1834889"/>
                    </a:lnTo>
                    <a:lnTo>
                      <a:pt x="78210" y="1803436"/>
                    </a:lnTo>
                    <a:lnTo>
                      <a:pt x="51369" y="1767864"/>
                    </a:lnTo>
                    <a:lnTo>
                      <a:pt x="29635" y="1728665"/>
                    </a:lnTo>
                    <a:lnTo>
                      <a:pt x="13500" y="1686333"/>
                    </a:lnTo>
                    <a:lnTo>
                      <a:pt x="3457" y="1641361"/>
                    </a:lnTo>
                    <a:lnTo>
                      <a:pt x="0" y="1594243"/>
                    </a:lnTo>
                    <a:lnTo>
                      <a:pt x="0" y="318856"/>
                    </a:lnTo>
                    <a:close/>
                  </a:path>
                </a:pathLst>
              </a:custGeom>
              <a:noFill/>
              <a:ln w="38100"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p>
            </p:txBody>
          </p:sp>
        </p:grpSp>
        <p:sp>
          <p:nvSpPr>
            <p:cNvPr id="379" name="Google Shape;379;g2d56f1f76be_0_810"/>
            <p:cNvSpPr/>
            <p:nvPr/>
          </p:nvSpPr>
          <p:spPr>
            <a:xfrm>
              <a:off x="1353132" y="1251867"/>
              <a:ext cx="3426011" cy="524605"/>
            </a:xfrm>
            <a:custGeom>
              <a:avLst/>
              <a:gdLst/>
              <a:ahLst/>
              <a:cxnLst/>
              <a:rect l="l" t="t" r="r" b="b"/>
              <a:pathLst>
                <a:path w="2571115" h="393700" extrusionOk="0">
                  <a:moveTo>
                    <a:pt x="0" y="65601"/>
                  </a:moveTo>
                  <a:lnTo>
                    <a:pt x="5155" y="40066"/>
                  </a:lnTo>
                  <a:lnTo>
                    <a:pt x="19214" y="19214"/>
                  </a:lnTo>
                  <a:lnTo>
                    <a:pt x="40066" y="5155"/>
                  </a:lnTo>
                  <a:lnTo>
                    <a:pt x="65601" y="0"/>
                  </a:lnTo>
                  <a:lnTo>
                    <a:pt x="2505098" y="0"/>
                  </a:lnTo>
                  <a:lnTo>
                    <a:pt x="2551485" y="19214"/>
                  </a:lnTo>
                  <a:lnTo>
                    <a:pt x="2570699" y="65601"/>
                  </a:lnTo>
                  <a:lnTo>
                    <a:pt x="2570699" y="327998"/>
                  </a:lnTo>
                  <a:lnTo>
                    <a:pt x="2565544" y="353533"/>
                  </a:lnTo>
                  <a:lnTo>
                    <a:pt x="2551485" y="374385"/>
                  </a:lnTo>
                  <a:lnTo>
                    <a:pt x="2530633" y="388444"/>
                  </a:lnTo>
                  <a:lnTo>
                    <a:pt x="2505098" y="393599"/>
                  </a:lnTo>
                  <a:lnTo>
                    <a:pt x="65601" y="393599"/>
                  </a:lnTo>
                  <a:lnTo>
                    <a:pt x="40066" y="388444"/>
                  </a:lnTo>
                  <a:lnTo>
                    <a:pt x="19214" y="374385"/>
                  </a:lnTo>
                  <a:lnTo>
                    <a:pt x="5155" y="353533"/>
                  </a:lnTo>
                  <a:lnTo>
                    <a:pt x="0" y="327998"/>
                  </a:lnTo>
                  <a:lnTo>
                    <a:pt x="0" y="6560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FR" sz="2000" b="1">
                  <a:solidFill>
                    <a:srgbClr val="FFFFFF"/>
                  </a:solidFill>
                  <a:latin typeface="Josefin Sans"/>
                  <a:ea typeface="Josefin Sans"/>
                  <a:cs typeface="Josefin Sans"/>
                  <a:sym typeface="Josefin Sans"/>
                </a:rPr>
                <a:t>Extracellular Vesicles (EVs)</a:t>
              </a:r>
              <a:endParaRPr sz="2000" b="1">
                <a:solidFill>
                  <a:srgbClr val="FFFFFF"/>
                </a:solidFill>
                <a:latin typeface="Josefin Sans"/>
                <a:ea typeface="Josefin Sans"/>
                <a:cs typeface="Josefin Sans"/>
                <a:sym typeface="Josefin Sans"/>
              </a:endParaRPr>
            </a:p>
          </p:txBody>
        </p:sp>
      </p:grpSp>
      <p:grpSp>
        <p:nvGrpSpPr>
          <p:cNvPr id="380" name="Google Shape;380;g2d56f1f76be_0_810"/>
          <p:cNvGrpSpPr/>
          <p:nvPr/>
        </p:nvGrpSpPr>
        <p:grpSpPr>
          <a:xfrm>
            <a:off x="6885688" y="1744105"/>
            <a:ext cx="3925942" cy="1315533"/>
            <a:chOff x="6866463" y="1399930"/>
            <a:chExt cx="3925942" cy="1315533"/>
          </a:xfrm>
        </p:grpSpPr>
        <p:sp>
          <p:nvSpPr>
            <p:cNvPr id="381" name="Google Shape;381;g2d56f1f76be_0_810"/>
            <p:cNvSpPr txBox="1"/>
            <p:nvPr/>
          </p:nvSpPr>
          <p:spPr>
            <a:xfrm>
              <a:off x="6866463" y="2005663"/>
              <a:ext cx="3381000" cy="709800"/>
            </a:xfrm>
            <a:prstGeom prst="rect">
              <a:avLst/>
            </a:prstGeom>
            <a:noFill/>
            <a:ln>
              <a:noFill/>
            </a:ln>
          </p:spPr>
          <p:txBody>
            <a:bodyPr spcFirstLastPara="1" wrap="square" lIns="0" tIns="16925" rIns="0" bIns="0" anchor="t" anchorCtr="0">
              <a:spAutoFit/>
            </a:bodyPr>
            <a:lstStyle/>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a:solidFill>
                    <a:schemeClr val="dk1"/>
                  </a:solidFill>
                  <a:latin typeface="Josefin Sans SemiBold"/>
                  <a:ea typeface="Josefin Sans SemiBold"/>
                  <a:cs typeface="Josefin Sans SemiBold"/>
                  <a:sym typeface="Josefin Sans SemiBold"/>
                </a:rPr>
                <a:t>Data acquisition (SERS), ETL</a:t>
              </a:r>
              <a:endParaRPr sz="1500">
                <a:solidFill>
                  <a:schemeClr val="dk1"/>
                </a:solidFill>
                <a:latin typeface="Josefin Sans SemiBold"/>
                <a:ea typeface="Josefin Sans SemiBold"/>
                <a:cs typeface="Josefin Sans SemiBold"/>
                <a:sym typeface="Josefin Sans SemiBold"/>
              </a:endParaRPr>
            </a:p>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a:solidFill>
                    <a:schemeClr val="dk1"/>
                  </a:solidFill>
                  <a:latin typeface="Josefin Sans SemiBold"/>
                  <a:ea typeface="Josefin Sans SemiBold"/>
                  <a:cs typeface="Josefin Sans SemiBold"/>
                  <a:sym typeface="Josefin Sans SemiBold"/>
                </a:rPr>
                <a:t>Data → Model training</a:t>
              </a:r>
              <a:endParaRPr sz="1500">
                <a:solidFill>
                  <a:schemeClr val="dk1"/>
                </a:solidFill>
                <a:latin typeface="Josefin Sans SemiBold"/>
                <a:ea typeface="Josefin Sans SemiBold"/>
                <a:cs typeface="Josefin Sans SemiBold"/>
                <a:sym typeface="Josefin Sans SemiBold"/>
              </a:endParaRPr>
            </a:p>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b="1">
                  <a:solidFill>
                    <a:srgbClr val="DB4610"/>
                  </a:solidFill>
                  <a:latin typeface="Josefin Sans"/>
                  <a:ea typeface="Josefin Sans"/>
                  <a:cs typeface="Josefin Sans"/>
                  <a:sym typeface="Josefin Sans"/>
                </a:rPr>
                <a:t>Inference</a:t>
              </a:r>
              <a:r>
                <a:rPr lang="fr-FR" sz="1500">
                  <a:solidFill>
                    <a:schemeClr val="dk1"/>
                  </a:solidFill>
                  <a:latin typeface="Josefin Sans SemiBold"/>
                  <a:ea typeface="Josefin Sans SemiBold"/>
                  <a:cs typeface="Josefin Sans SemiBold"/>
                  <a:sym typeface="Josefin Sans SemiBold"/>
                </a:rPr>
                <a:t> : classification</a:t>
              </a:r>
              <a:endParaRPr sz="1500">
                <a:solidFill>
                  <a:schemeClr val="dk1"/>
                </a:solidFill>
                <a:latin typeface="Josefin Sans SemiBold"/>
                <a:ea typeface="Josefin Sans SemiBold"/>
                <a:cs typeface="Josefin Sans SemiBold"/>
                <a:sym typeface="Josefin Sans SemiBold"/>
              </a:endParaRPr>
            </a:p>
          </p:txBody>
        </p:sp>
        <p:sp>
          <p:nvSpPr>
            <p:cNvPr id="382" name="Google Shape;382;g2d56f1f76be_0_810"/>
            <p:cNvSpPr/>
            <p:nvPr/>
          </p:nvSpPr>
          <p:spPr>
            <a:xfrm>
              <a:off x="7366394" y="1399930"/>
              <a:ext cx="3426011" cy="524605"/>
            </a:xfrm>
            <a:custGeom>
              <a:avLst/>
              <a:gdLst/>
              <a:ahLst/>
              <a:cxnLst/>
              <a:rect l="l" t="t" r="r" b="b"/>
              <a:pathLst>
                <a:path w="2571115" h="393700" extrusionOk="0">
                  <a:moveTo>
                    <a:pt x="0" y="65601"/>
                  </a:moveTo>
                  <a:lnTo>
                    <a:pt x="5155" y="40066"/>
                  </a:lnTo>
                  <a:lnTo>
                    <a:pt x="19214" y="19214"/>
                  </a:lnTo>
                  <a:lnTo>
                    <a:pt x="40066" y="5155"/>
                  </a:lnTo>
                  <a:lnTo>
                    <a:pt x="65601" y="0"/>
                  </a:lnTo>
                  <a:lnTo>
                    <a:pt x="2505098" y="0"/>
                  </a:lnTo>
                  <a:lnTo>
                    <a:pt x="2551485" y="19214"/>
                  </a:lnTo>
                  <a:lnTo>
                    <a:pt x="2570699" y="65601"/>
                  </a:lnTo>
                  <a:lnTo>
                    <a:pt x="2570699" y="327998"/>
                  </a:lnTo>
                  <a:lnTo>
                    <a:pt x="2565544" y="353533"/>
                  </a:lnTo>
                  <a:lnTo>
                    <a:pt x="2551485" y="374385"/>
                  </a:lnTo>
                  <a:lnTo>
                    <a:pt x="2530633" y="388444"/>
                  </a:lnTo>
                  <a:lnTo>
                    <a:pt x="2505098" y="393599"/>
                  </a:lnTo>
                  <a:lnTo>
                    <a:pt x="65601" y="393599"/>
                  </a:lnTo>
                  <a:lnTo>
                    <a:pt x="40066" y="388444"/>
                  </a:lnTo>
                  <a:lnTo>
                    <a:pt x="19214" y="374385"/>
                  </a:lnTo>
                  <a:lnTo>
                    <a:pt x="5155" y="353533"/>
                  </a:lnTo>
                  <a:lnTo>
                    <a:pt x="0" y="327998"/>
                  </a:lnTo>
                  <a:lnTo>
                    <a:pt x="0" y="656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FR" sz="2000" b="1">
                  <a:solidFill>
                    <a:srgbClr val="FFFFFF"/>
                  </a:solidFill>
                  <a:latin typeface="Josefin Sans"/>
                  <a:ea typeface="Josefin Sans"/>
                  <a:cs typeface="Josefin Sans"/>
                  <a:sym typeface="Josefin Sans"/>
                </a:rPr>
                <a:t>Artificial Intelligence (AI)</a:t>
              </a:r>
              <a:endParaRPr sz="2000" b="1">
                <a:solidFill>
                  <a:srgbClr val="FFFFFF"/>
                </a:solidFill>
                <a:latin typeface="Josefin Sans"/>
                <a:ea typeface="Josefin Sans"/>
                <a:cs typeface="Josefin Sans"/>
                <a:sym typeface="Josefin Sans"/>
              </a:endParaRPr>
            </a:p>
          </p:txBody>
        </p:sp>
      </p:grpSp>
      <p:sp>
        <p:nvSpPr>
          <p:cNvPr id="383" name="Google Shape;383;g2d56f1f76be_0_810"/>
          <p:cNvSpPr/>
          <p:nvPr/>
        </p:nvSpPr>
        <p:spPr>
          <a:xfrm>
            <a:off x="5688000" y="2240075"/>
            <a:ext cx="816000" cy="7506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d56f1f76be_0_751"/>
          <p:cNvSpPr txBox="1"/>
          <p:nvPr/>
        </p:nvSpPr>
        <p:spPr>
          <a:xfrm>
            <a:off x="482371" y="-24025"/>
            <a:ext cx="54792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Exo-Tracker</a:t>
            </a:r>
            <a:r>
              <a:rPr lang="fr-FR" sz="3600" b="1" i="1">
                <a:solidFill>
                  <a:schemeClr val="lt2"/>
                </a:solidFill>
                <a:latin typeface="Josefin Sans"/>
                <a:ea typeface="Josefin Sans"/>
                <a:cs typeface="Josefin Sans"/>
                <a:sym typeface="Josefin Sans"/>
              </a:rPr>
              <a:t>®</a:t>
            </a:r>
            <a:endParaRPr sz="4000" b="1" i="0" u="none" strike="noStrike" cap="none">
              <a:solidFill>
                <a:schemeClr val="lt2"/>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a:solidFill>
                  <a:srgbClr val="293F76"/>
                </a:solidFill>
                <a:latin typeface="Josefin Sans"/>
                <a:ea typeface="Josefin Sans"/>
                <a:cs typeface="Josefin Sans"/>
                <a:sym typeface="Josefin Sans"/>
              </a:rPr>
              <a:t>Our Solution</a:t>
            </a:r>
            <a:endParaRPr sz="2700" b="1" i="0" u="none" strike="noStrike" cap="none">
              <a:solidFill>
                <a:srgbClr val="293F76"/>
              </a:solidFill>
              <a:latin typeface="Josefin Sans"/>
              <a:ea typeface="Josefin Sans"/>
              <a:cs typeface="Josefin Sans"/>
              <a:sym typeface="Josefin Sans"/>
            </a:endParaRPr>
          </a:p>
        </p:txBody>
      </p:sp>
      <p:grpSp>
        <p:nvGrpSpPr>
          <p:cNvPr id="389" name="Google Shape;389;g2d56f1f76be_0_751"/>
          <p:cNvGrpSpPr/>
          <p:nvPr/>
        </p:nvGrpSpPr>
        <p:grpSpPr>
          <a:xfrm>
            <a:off x="6808800" y="179990"/>
            <a:ext cx="4037907" cy="369287"/>
            <a:chOff x="6336022" y="3733725"/>
            <a:chExt cx="2666165" cy="351300"/>
          </a:xfrm>
        </p:grpSpPr>
        <p:sp>
          <p:nvSpPr>
            <p:cNvPr id="390" name="Google Shape;390;g2d56f1f76be_0_751"/>
            <p:cNvSpPr/>
            <p:nvPr/>
          </p:nvSpPr>
          <p:spPr>
            <a:xfrm>
              <a:off x="6336022" y="3733725"/>
              <a:ext cx="726300" cy="3513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391" name="Google Shape;391;g2d56f1f76be_0_751"/>
            <p:cNvSpPr/>
            <p:nvPr/>
          </p:nvSpPr>
          <p:spPr>
            <a:xfrm>
              <a:off x="69827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392" name="Google Shape;392;g2d56f1f76be_0_751"/>
            <p:cNvSpPr/>
            <p:nvPr/>
          </p:nvSpPr>
          <p:spPr>
            <a:xfrm>
              <a:off x="762933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393" name="Google Shape;393;g2d56f1f76be_0_751"/>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sp>
        <p:nvSpPr>
          <p:cNvPr id="394" name="Google Shape;394;g2d56f1f76be_0_751"/>
          <p:cNvSpPr txBox="1"/>
          <p:nvPr/>
        </p:nvSpPr>
        <p:spPr>
          <a:xfrm>
            <a:off x="11699400" y="6321800"/>
            <a:ext cx="492600" cy="492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fr-FR" sz="1600" b="1">
                <a:solidFill>
                  <a:schemeClr val="dk1"/>
                </a:solidFill>
                <a:latin typeface="Calibri"/>
                <a:ea typeface="Calibri"/>
                <a:cs typeface="Calibri"/>
                <a:sym typeface="Calibri"/>
              </a:rPr>
              <a:t>1</a:t>
            </a:r>
            <a:endParaRPr sz="1600" b="1" i="0" u="none" strike="noStrike" cap="none">
              <a:solidFill>
                <a:schemeClr val="dk1"/>
              </a:solidFill>
              <a:latin typeface="Calibri"/>
              <a:ea typeface="Calibri"/>
              <a:cs typeface="Calibri"/>
              <a:sym typeface="Calibri"/>
            </a:endParaRPr>
          </a:p>
        </p:txBody>
      </p:sp>
      <p:grpSp>
        <p:nvGrpSpPr>
          <p:cNvPr id="395" name="Google Shape;395;g2d56f1f76be_0_751"/>
          <p:cNvGrpSpPr/>
          <p:nvPr/>
        </p:nvGrpSpPr>
        <p:grpSpPr>
          <a:xfrm>
            <a:off x="2514474" y="5035579"/>
            <a:ext cx="7163051" cy="1822826"/>
            <a:chOff x="1751071" y="3776774"/>
            <a:chExt cx="5641975" cy="1367154"/>
          </a:xfrm>
        </p:grpSpPr>
        <p:sp>
          <p:nvSpPr>
            <p:cNvPr id="396" name="Google Shape;396;g2d56f1f76be_0_751"/>
            <p:cNvSpPr/>
            <p:nvPr/>
          </p:nvSpPr>
          <p:spPr>
            <a:xfrm>
              <a:off x="1751071" y="3776774"/>
              <a:ext cx="5641975" cy="1367154"/>
            </a:xfrm>
            <a:custGeom>
              <a:avLst/>
              <a:gdLst/>
              <a:ahLst/>
              <a:cxnLst/>
              <a:rect l="l" t="t" r="r" b="b"/>
              <a:pathLst>
                <a:path w="5641975" h="1367154" extrusionOk="0">
                  <a:moveTo>
                    <a:pt x="5641906" y="1366724"/>
                  </a:moveTo>
                  <a:lnTo>
                    <a:pt x="0" y="1366724"/>
                  </a:lnTo>
                  <a:lnTo>
                    <a:pt x="216" y="1364658"/>
                  </a:lnTo>
                  <a:lnTo>
                    <a:pt x="10790" y="1301540"/>
                  </a:lnTo>
                  <a:lnTo>
                    <a:pt x="26488" y="1239217"/>
                  </a:lnTo>
                  <a:lnTo>
                    <a:pt x="47200" y="1177744"/>
                  </a:lnTo>
                  <a:lnTo>
                    <a:pt x="72815" y="1117180"/>
                  </a:lnTo>
                  <a:lnTo>
                    <a:pt x="103222" y="1057582"/>
                  </a:lnTo>
                  <a:lnTo>
                    <a:pt x="138313" y="999005"/>
                  </a:lnTo>
                  <a:lnTo>
                    <a:pt x="177975" y="941509"/>
                  </a:lnTo>
                  <a:lnTo>
                    <a:pt x="222099" y="885148"/>
                  </a:lnTo>
                  <a:lnTo>
                    <a:pt x="270574" y="829981"/>
                  </a:lnTo>
                  <a:lnTo>
                    <a:pt x="323290" y="776065"/>
                  </a:lnTo>
                  <a:lnTo>
                    <a:pt x="351204" y="749594"/>
                  </a:lnTo>
                  <a:lnTo>
                    <a:pt x="380137" y="723456"/>
                  </a:lnTo>
                  <a:lnTo>
                    <a:pt x="410075" y="697660"/>
                  </a:lnTo>
                  <a:lnTo>
                    <a:pt x="441004" y="672212"/>
                  </a:lnTo>
                  <a:lnTo>
                    <a:pt x="472911" y="647120"/>
                  </a:lnTo>
                  <a:lnTo>
                    <a:pt x="505782" y="622389"/>
                  </a:lnTo>
                  <a:lnTo>
                    <a:pt x="539602" y="598029"/>
                  </a:lnTo>
                  <a:lnTo>
                    <a:pt x="574358" y="574045"/>
                  </a:lnTo>
                  <a:lnTo>
                    <a:pt x="610037" y="550446"/>
                  </a:lnTo>
                  <a:lnTo>
                    <a:pt x="646624" y="527237"/>
                  </a:lnTo>
                  <a:lnTo>
                    <a:pt x="684106" y="504427"/>
                  </a:lnTo>
                  <a:lnTo>
                    <a:pt x="722469" y="482022"/>
                  </a:lnTo>
                  <a:lnTo>
                    <a:pt x="761698" y="460029"/>
                  </a:lnTo>
                  <a:lnTo>
                    <a:pt x="801782" y="438456"/>
                  </a:lnTo>
                  <a:lnTo>
                    <a:pt x="842704" y="417309"/>
                  </a:lnTo>
                  <a:lnTo>
                    <a:pt x="884453" y="396597"/>
                  </a:lnTo>
                  <a:lnTo>
                    <a:pt x="927013" y="376325"/>
                  </a:lnTo>
                  <a:lnTo>
                    <a:pt x="970372" y="356501"/>
                  </a:lnTo>
                  <a:lnTo>
                    <a:pt x="1014515" y="337133"/>
                  </a:lnTo>
                  <a:lnTo>
                    <a:pt x="1059428" y="318227"/>
                  </a:lnTo>
                  <a:lnTo>
                    <a:pt x="1105098" y="299790"/>
                  </a:lnTo>
                  <a:lnTo>
                    <a:pt x="1151511" y="281830"/>
                  </a:lnTo>
                  <a:lnTo>
                    <a:pt x="1198653" y="264354"/>
                  </a:lnTo>
                  <a:lnTo>
                    <a:pt x="1246511" y="247368"/>
                  </a:lnTo>
                  <a:lnTo>
                    <a:pt x="1295070" y="230881"/>
                  </a:lnTo>
                  <a:lnTo>
                    <a:pt x="1344317" y="214898"/>
                  </a:lnTo>
                  <a:lnTo>
                    <a:pt x="1394238" y="199428"/>
                  </a:lnTo>
                  <a:lnTo>
                    <a:pt x="1444819" y="184477"/>
                  </a:lnTo>
                  <a:lnTo>
                    <a:pt x="1496047" y="170053"/>
                  </a:lnTo>
                  <a:lnTo>
                    <a:pt x="1547907" y="156162"/>
                  </a:lnTo>
                  <a:lnTo>
                    <a:pt x="1600386" y="142812"/>
                  </a:lnTo>
                  <a:lnTo>
                    <a:pt x="1653470" y="130010"/>
                  </a:lnTo>
                  <a:lnTo>
                    <a:pt x="1707145" y="117763"/>
                  </a:lnTo>
                  <a:lnTo>
                    <a:pt x="1761397" y="106078"/>
                  </a:lnTo>
                  <a:lnTo>
                    <a:pt x="1816213" y="94962"/>
                  </a:lnTo>
                  <a:lnTo>
                    <a:pt x="1871579" y="84423"/>
                  </a:lnTo>
                  <a:lnTo>
                    <a:pt x="1927481" y="74467"/>
                  </a:lnTo>
                  <a:lnTo>
                    <a:pt x="1983906" y="65102"/>
                  </a:lnTo>
                  <a:lnTo>
                    <a:pt x="2040838" y="56334"/>
                  </a:lnTo>
                  <a:lnTo>
                    <a:pt x="2098265" y="48172"/>
                  </a:lnTo>
                  <a:lnTo>
                    <a:pt x="2156174" y="40621"/>
                  </a:lnTo>
                  <a:lnTo>
                    <a:pt x="2214549" y="33690"/>
                  </a:lnTo>
                  <a:lnTo>
                    <a:pt x="2273377" y="27385"/>
                  </a:lnTo>
                  <a:lnTo>
                    <a:pt x="2332645" y="21714"/>
                  </a:lnTo>
                  <a:lnTo>
                    <a:pt x="2392339" y="16683"/>
                  </a:lnTo>
                  <a:lnTo>
                    <a:pt x="2452444" y="12299"/>
                  </a:lnTo>
                  <a:lnTo>
                    <a:pt x="2512947" y="8571"/>
                  </a:lnTo>
                  <a:lnTo>
                    <a:pt x="2573835" y="5504"/>
                  </a:lnTo>
                  <a:lnTo>
                    <a:pt x="2635093" y="3107"/>
                  </a:lnTo>
                  <a:lnTo>
                    <a:pt x="2696708" y="1385"/>
                  </a:lnTo>
                  <a:lnTo>
                    <a:pt x="2758666" y="347"/>
                  </a:lnTo>
                  <a:lnTo>
                    <a:pt x="2820953" y="0"/>
                  </a:lnTo>
                  <a:lnTo>
                    <a:pt x="2883240" y="347"/>
                  </a:lnTo>
                  <a:lnTo>
                    <a:pt x="2945198" y="1385"/>
                  </a:lnTo>
                  <a:lnTo>
                    <a:pt x="3006813" y="3107"/>
                  </a:lnTo>
                  <a:lnTo>
                    <a:pt x="3068071" y="5504"/>
                  </a:lnTo>
                  <a:lnTo>
                    <a:pt x="3128959" y="8571"/>
                  </a:lnTo>
                  <a:lnTo>
                    <a:pt x="3189462" y="12299"/>
                  </a:lnTo>
                  <a:lnTo>
                    <a:pt x="3249567" y="16683"/>
                  </a:lnTo>
                  <a:lnTo>
                    <a:pt x="3309261" y="21714"/>
                  </a:lnTo>
                  <a:lnTo>
                    <a:pt x="3368529" y="27385"/>
                  </a:lnTo>
                  <a:lnTo>
                    <a:pt x="3427357" y="33690"/>
                  </a:lnTo>
                  <a:lnTo>
                    <a:pt x="3485732" y="40621"/>
                  </a:lnTo>
                  <a:lnTo>
                    <a:pt x="3543641" y="48172"/>
                  </a:lnTo>
                  <a:lnTo>
                    <a:pt x="3601068" y="56334"/>
                  </a:lnTo>
                  <a:lnTo>
                    <a:pt x="3658000" y="65102"/>
                  </a:lnTo>
                  <a:lnTo>
                    <a:pt x="3714425" y="74467"/>
                  </a:lnTo>
                  <a:lnTo>
                    <a:pt x="3770327" y="84423"/>
                  </a:lnTo>
                  <a:lnTo>
                    <a:pt x="3825693" y="94962"/>
                  </a:lnTo>
                  <a:lnTo>
                    <a:pt x="3880509" y="106078"/>
                  </a:lnTo>
                  <a:lnTo>
                    <a:pt x="3934761" y="117763"/>
                  </a:lnTo>
                  <a:lnTo>
                    <a:pt x="3988436" y="130010"/>
                  </a:lnTo>
                  <a:lnTo>
                    <a:pt x="4041520" y="142812"/>
                  </a:lnTo>
                  <a:lnTo>
                    <a:pt x="4093999" y="156162"/>
                  </a:lnTo>
                  <a:lnTo>
                    <a:pt x="4145859" y="170053"/>
                  </a:lnTo>
                  <a:lnTo>
                    <a:pt x="4197087" y="184477"/>
                  </a:lnTo>
                  <a:lnTo>
                    <a:pt x="4247668" y="199428"/>
                  </a:lnTo>
                  <a:lnTo>
                    <a:pt x="4297589" y="214898"/>
                  </a:lnTo>
                  <a:lnTo>
                    <a:pt x="4346836" y="230881"/>
                  </a:lnTo>
                  <a:lnTo>
                    <a:pt x="4395395" y="247368"/>
                  </a:lnTo>
                  <a:lnTo>
                    <a:pt x="4443253" y="264354"/>
                  </a:lnTo>
                  <a:lnTo>
                    <a:pt x="4490395" y="281830"/>
                  </a:lnTo>
                  <a:lnTo>
                    <a:pt x="4536808" y="299790"/>
                  </a:lnTo>
                  <a:lnTo>
                    <a:pt x="4582478" y="318227"/>
                  </a:lnTo>
                  <a:lnTo>
                    <a:pt x="4627391" y="337133"/>
                  </a:lnTo>
                  <a:lnTo>
                    <a:pt x="4671534" y="356501"/>
                  </a:lnTo>
                  <a:lnTo>
                    <a:pt x="4714893" y="376325"/>
                  </a:lnTo>
                  <a:lnTo>
                    <a:pt x="4757453" y="396597"/>
                  </a:lnTo>
                  <a:lnTo>
                    <a:pt x="4799202" y="417309"/>
                  </a:lnTo>
                  <a:lnTo>
                    <a:pt x="4840124" y="438456"/>
                  </a:lnTo>
                  <a:lnTo>
                    <a:pt x="4880208" y="460029"/>
                  </a:lnTo>
                  <a:lnTo>
                    <a:pt x="4919437" y="482022"/>
                  </a:lnTo>
                  <a:lnTo>
                    <a:pt x="4957800" y="504427"/>
                  </a:lnTo>
                  <a:lnTo>
                    <a:pt x="4995282" y="527237"/>
                  </a:lnTo>
                  <a:lnTo>
                    <a:pt x="5031869" y="550446"/>
                  </a:lnTo>
                  <a:lnTo>
                    <a:pt x="5067548" y="574045"/>
                  </a:lnTo>
                  <a:lnTo>
                    <a:pt x="5102304" y="598029"/>
                  </a:lnTo>
                  <a:lnTo>
                    <a:pt x="5136124" y="622389"/>
                  </a:lnTo>
                  <a:lnTo>
                    <a:pt x="5168995" y="647120"/>
                  </a:lnTo>
                  <a:lnTo>
                    <a:pt x="5200902" y="672212"/>
                  </a:lnTo>
                  <a:lnTo>
                    <a:pt x="5231831" y="697660"/>
                  </a:lnTo>
                  <a:lnTo>
                    <a:pt x="5261769" y="723456"/>
                  </a:lnTo>
                  <a:lnTo>
                    <a:pt x="5290702" y="749594"/>
                  </a:lnTo>
                  <a:lnTo>
                    <a:pt x="5318616" y="776065"/>
                  </a:lnTo>
                  <a:lnTo>
                    <a:pt x="5371332" y="829981"/>
                  </a:lnTo>
                  <a:lnTo>
                    <a:pt x="5419807" y="885148"/>
                  </a:lnTo>
                  <a:lnTo>
                    <a:pt x="5463931" y="941509"/>
                  </a:lnTo>
                  <a:lnTo>
                    <a:pt x="5503593" y="999005"/>
                  </a:lnTo>
                  <a:lnTo>
                    <a:pt x="5538684" y="1057582"/>
                  </a:lnTo>
                  <a:lnTo>
                    <a:pt x="5569091" y="1117180"/>
                  </a:lnTo>
                  <a:lnTo>
                    <a:pt x="5594706" y="1177744"/>
                  </a:lnTo>
                  <a:lnTo>
                    <a:pt x="5615418" y="1239217"/>
                  </a:lnTo>
                  <a:lnTo>
                    <a:pt x="5631116" y="1301540"/>
                  </a:lnTo>
                  <a:lnTo>
                    <a:pt x="5641690" y="1364658"/>
                  </a:lnTo>
                  <a:lnTo>
                    <a:pt x="5641906" y="1366724"/>
                  </a:lnTo>
                  <a:close/>
                </a:path>
              </a:pathLst>
            </a:custGeom>
            <a:solidFill>
              <a:srgbClr val="FFFFFF"/>
            </a:solidFill>
            <a:ln w="28575" cap="flat" cmpd="sng">
              <a:solidFill>
                <a:srgbClr val="DB461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p>
          </p:txBody>
        </p:sp>
        <p:sp>
          <p:nvSpPr>
            <p:cNvPr id="397" name="Google Shape;397;g2d56f1f76be_0_751"/>
            <p:cNvSpPr/>
            <p:nvPr/>
          </p:nvSpPr>
          <p:spPr>
            <a:xfrm>
              <a:off x="1751071" y="3776774"/>
              <a:ext cx="5641975" cy="1367154"/>
            </a:xfrm>
            <a:custGeom>
              <a:avLst/>
              <a:gdLst/>
              <a:ahLst/>
              <a:cxnLst/>
              <a:rect l="l" t="t" r="r" b="b"/>
              <a:pathLst>
                <a:path w="5641975" h="1367154" extrusionOk="0">
                  <a:moveTo>
                    <a:pt x="0" y="1366724"/>
                  </a:moveTo>
                  <a:lnTo>
                    <a:pt x="10790" y="1301540"/>
                  </a:lnTo>
                  <a:lnTo>
                    <a:pt x="26488" y="1239217"/>
                  </a:lnTo>
                  <a:lnTo>
                    <a:pt x="47200" y="1177744"/>
                  </a:lnTo>
                  <a:lnTo>
                    <a:pt x="72815" y="1117180"/>
                  </a:lnTo>
                  <a:lnTo>
                    <a:pt x="103222" y="1057582"/>
                  </a:lnTo>
                  <a:lnTo>
                    <a:pt x="138313" y="999005"/>
                  </a:lnTo>
                  <a:lnTo>
                    <a:pt x="177975" y="941509"/>
                  </a:lnTo>
                  <a:lnTo>
                    <a:pt x="222099" y="885148"/>
                  </a:lnTo>
                  <a:lnTo>
                    <a:pt x="270574" y="829981"/>
                  </a:lnTo>
                  <a:lnTo>
                    <a:pt x="323290" y="776065"/>
                  </a:lnTo>
                  <a:lnTo>
                    <a:pt x="351204" y="749594"/>
                  </a:lnTo>
                  <a:lnTo>
                    <a:pt x="380137" y="723456"/>
                  </a:lnTo>
                  <a:lnTo>
                    <a:pt x="410075" y="697660"/>
                  </a:lnTo>
                  <a:lnTo>
                    <a:pt x="441004" y="672212"/>
                  </a:lnTo>
                  <a:lnTo>
                    <a:pt x="472911" y="647120"/>
                  </a:lnTo>
                  <a:lnTo>
                    <a:pt x="505782" y="622389"/>
                  </a:lnTo>
                  <a:lnTo>
                    <a:pt x="539602" y="598029"/>
                  </a:lnTo>
                  <a:lnTo>
                    <a:pt x="574358" y="574045"/>
                  </a:lnTo>
                  <a:lnTo>
                    <a:pt x="610037" y="550446"/>
                  </a:lnTo>
                  <a:lnTo>
                    <a:pt x="646624" y="527237"/>
                  </a:lnTo>
                  <a:lnTo>
                    <a:pt x="684106" y="504427"/>
                  </a:lnTo>
                  <a:lnTo>
                    <a:pt x="722469" y="482022"/>
                  </a:lnTo>
                  <a:lnTo>
                    <a:pt x="761698" y="460029"/>
                  </a:lnTo>
                  <a:lnTo>
                    <a:pt x="801782" y="438456"/>
                  </a:lnTo>
                  <a:lnTo>
                    <a:pt x="842704" y="417309"/>
                  </a:lnTo>
                  <a:lnTo>
                    <a:pt x="884453" y="396597"/>
                  </a:lnTo>
                  <a:lnTo>
                    <a:pt x="927013" y="376325"/>
                  </a:lnTo>
                  <a:lnTo>
                    <a:pt x="970372" y="356501"/>
                  </a:lnTo>
                  <a:lnTo>
                    <a:pt x="1014515" y="337133"/>
                  </a:lnTo>
                  <a:lnTo>
                    <a:pt x="1059428" y="318227"/>
                  </a:lnTo>
                  <a:lnTo>
                    <a:pt x="1105098" y="299790"/>
                  </a:lnTo>
                  <a:lnTo>
                    <a:pt x="1151511" y="281830"/>
                  </a:lnTo>
                  <a:lnTo>
                    <a:pt x="1198653" y="264354"/>
                  </a:lnTo>
                  <a:lnTo>
                    <a:pt x="1246511" y="247368"/>
                  </a:lnTo>
                  <a:lnTo>
                    <a:pt x="1295070" y="230881"/>
                  </a:lnTo>
                  <a:lnTo>
                    <a:pt x="1344317" y="214898"/>
                  </a:lnTo>
                  <a:lnTo>
                    <a:pt x="1394238" y="199428"/>
                  </a:lnTo>
                  <a:lnTo>
                    <a:pt x="1444819" y="184477"/>
                  </a:lnTo>
                  <a:lnTo>
                    <a:pt x="1496047" y="170053"/>
                  </a:lnTo>
                  <a:lnTo>
                    <a:pt x="1547907" y="156162"/>
                  </a:lnTo>
                  <a:lnTo>
                    <a:pt x="1600386" y="142812"/>
                  </a:lnTo>
                  <a:lnTo>
                    <a:pt x="1653470" y="130010"/>
                  </a:lnTo>
                  <a:lnTo>
                    <a:pt x="1707145" y="117763"/>
                  </a:lnTo>
                  <a:lnTo>
                    <a:pt x="1761397" y="106078"/>
                  </a:lnTo>
                  <a:lnTo>
                    <a:pt x="1816213" y="94962"/>
                  </a:lnTo>
                  <a:lnTo>
                    <a:pt x="1871579" y="84423"/>
                  </a:lnTo>
                  <a:lnTo>
                    <a:pt x="1927481" y="74467"/>
                  </a:lnTo>
                  <a:lnTo>
                    <a:pt x="1983906" y="65102"/>
                  </a:lnTo>
                  <a:lnTo>
                    <a:pt x="2040838" y="56334"/>
                  </a:lnTo>
                  <a:lnTo>
                    <a:pt x="2098265" y="48172"/>
                  </a:lnTo>
                  <a:lnTo>
                    <a:pt x="2156174" y="40621"/>
                  </a:lnTo>
                  <a:lnTo>
                    <a:pt x="2214549" y="33690"/>
                  </a:lnTo>
                  <a:lnTo>
                    <a:pt x="2273377" y="27385"/>
                  </a:lnTo>
                  <a:lnTo>
                    <a:pt x="2332645" y="21714"/>
                  </a:lnTo>
                  <a:lnTo>
                    <a:pt x="2392339" y="16683"/>
                  </a:lnTo>
                  <a:lnTo>
                    <a:pt x="2452444" y="12299"/>
                  </a:lnTo>
                  <a:lnTo>
                    <a:pt x="2512947" y="8571"/>
                  </a:lnTo>
                  <a:lnTo>
                    <a:pt x="2573835" y="5504"/>
                  </a:lnTo>
                  <a:lnTo>
                    <a:pt x="2635093" y="3107"/>
                  </a:lnTo>
                  <a:lnTo>
                    <a:pt x="2696708" y="1385"/>
                  </a:lnTo>
                  <a:lnTo>
                    <a:pt x="2758666" y="347"/>
                  </a:lnTo>
                  <a:lnTo>
                    <a:pt x="2820953" y="0"/>
                  </a:lnTo>
                  <a:lnTo>
                    <a:pt x="2883240" y="347"/>
                  </a:lnTo>
                  <a:lnTo>
                    <a:pt x="2945198" y="1385"/>
                  </a:lnTo>
                  <a:lnTo>
                    <a:pt x="3006813" y="3107"/>
                  </a:lnTo>
                  <a:lnTo>
                    <a:pt x="3068071" y="5504"/>
                  </a:lnTo>
                  <a:lnTo>
                    <a:pt x="3128959" y="8571"/>
                  </a:lnTo>
                  <a:lnTo>
                    <a:pt x="3189462" y="12299"/>
                  </a:lnTo>
                  <a:lnTo>
                    <a:pt x="3249567" y="16683"/>
                  </a:lnTo>
                  <a:lnTo>
                    <a:pt x="3309261" y="21714"/>
                  </a:lnTo>
                  <a:lnTo>
                    <a:pt x="3368529" y="27385"/>
                  </a:lnTo>
                  <a:lnTo>
                    <a:pt x="3427357" y="33690"/>
                  </a:lnTo>
                  <a:lnTo>
                    <a:pt x="3485732" y="40621"/>
                  </a:lnTo>
                  <a:lnTo>
                    <a:pt x="3543641" y="48172"/>
                  </a:lnTo>
                  <a:lnTo>
                    <a:pt x="3601068" y="56334"/>
                  </a:lnTo>
                  <a:lnTo>
                    <a:pt x="3658000" y="65102"/>
                  </a:lnTo>
                  <a:lnTo>
                    <a:pt x="3714425" y="74467"/>
                  </a:lnTo>
                  <a:lnTo>
                    <a:pt x="3770327" y="84423"/>
                  </a:lnTo>
                  <a:lnTo>
                    <a:pt x="3825693" y="94962"/>
                  </a:lnTo>
                  <a:lnTo>
                    <a:pt x="3880509" y="106078"/>
                  </a:lnTo>
                  <a:lnTo>
                    <a:pt x="3934761" y="117763"/>
                  </a:lnTo>
                  <a:lnTo>
                    <a:pt x="3988436" y="130010"/>
                  </a:lnTo>
                  <a:lnTo>
                    <a:pt x="4041520" y="142812"/>
                  </a:lnTo>
                  <a:lnTo>
                    <a:pt x="4093999" y="156162"/>
                  </a:lnTo>
                  <a:lnTo>
                    <a:pt x="4145859" y="170053"/>
                  </a:lnTo>
                  <a:lnTo>
                    <a:pt x="4197087" y="184477"/>
                  </a:lnTo>
                  <a:lnTo>
                    <a:pt x="4247668" y="199428"/>
                  </a:lnTo>
                  <a:lnTo>
                    <a:pt x="4297589" y="214898"/>
                  </a:lnTo>
                  <a:lnTo>
                    <a:pt x="4346836" y="230881"/>
                  </a:lnTo>
                  <a:lnTo>
                    <a:pt x="4395395" y="247368"/>
                  </a:lnTo>
                  <a:lnTo>
                    <a:pt x="4443253" y="264354"/>
                  </a:lnTo>
                  <a:lnTo>
                    <a:pt x="4490395" y="281830"/>
                  </a:lnTo>
                  <a:lnTo>
                    <a:pt x="4536808" y="299790"/>
                  </a:lnTo>
                  <a:lnTo>
                    <a:pt x="4582478" y="318227"/>
                  </a:lnTo>
                  <a:lnTo>
                    <a:pt x="4627391" y="337133"/>
                  </a:lnTo>
                  <a:lnTo>
                    <a:pt x="4671534" y="356501"/>
                  </a:lnTo>
                  <a:lnTo>
                    <a:pt x="4714893" y="376325"/>
                  </a:lnTo>
                  <a:lnTo>
                    <a:pt x="4757453" y="396597"/>
                  </a:lnTo>
                  <a:lnTo>
                    <a:pt x="4799202" y="417309"/>
                  </a:lnTo>
                  <a:lnTo>
                    <a:pt x="4840124" y="438456"/>
                  </a:lnTo>
                  <a:lnTo>
                    <a:pt x="4880208" y="460029"/>
                  </a:lnTo>
                  <a:lnTo>
                    <a:pt x="4919437" y="482022"/>
                  </a:lnTo>
                  <a:lnTo>
                    <a:pt x="4957800" y="504427"/>
                  </a:lnTo>
                  <a:lnTo>
                    <a:pt x="4995282" y="527237"/>
                  </a:lnTo>
                  <a:lnTo>
                    <a:pt x="5031869" y="550446"/>
                  </a:lnTo>
                  <a:lnTo>
                    <a:pt x="5067548" y="574045"/>
                  </a:lnTo>
                  <a:lnTo>
                    <a:pt x="5102304" y="598029"/>
                  </a:lnTo>
                  <a:lnTo>
                    <a:pt x="5136124" y="622389"/>
                  </a:lnTo>
                  <a:lnTo>
                    <a:pt x="5168995" y="647120"/>
                  </a:lnTo>
                  <a:lnTo>
                    <a:pt x="5200902" y="672212"/>
                  </a:lnTo>
                  <a:lnTo>
                    <a:pt x="5231831" y="697660"/>
                  </a:lnTo>
                  <a:lnTo>
                    <a:pt x="5261769" y="723456"/>
                  </a:lnTo>
                  <a:lnTo>
                    <a:pt x="5290702" y="749594"/>
                  </a:lnTo>
                  <a:lnTo>
                    <a:pt x="5318616" y="776065"/>
                  </a:lnTo>
                  <a:lnTo>
                    <a:pt x="5371332" y="829981"/>
                  </a:lnTo>
                  <a:lnTo>
                    <a:pt x="5419807" y="885148"/>
                  </a:lnTo>
                  <a:lnTo>
                    <a:pt x="5463931" y="941509"/>
                  </a:lnTo>
                  <a:lnTo>
                    <a:pt x="5503593" y="999005"/>
                  </a:lnTo>
                  <a:lnTo>
                    <a:pt x="5538684" y="1057582"/>
                  </a:lnTo>
                  <a:lnTo>
                    <a:pt x="5569091" y="1117180"/>
                  </a:lnTo>
                  <a:lnTo>
                    <a:pt x="5594706" y="1177744"/>
                  </a:lnTo>
                  <a:lnTo>
                    <a:pt x="5615418" y="1239217"/>
                  </a:lnTo>
                  <a:lnTo>
                    <a:pt x="5631116" y="1301540"/>
                  </a:lnTo>
                  <a:lnTo>
                    <a:pt x="5641690" y="1364658"/>
                  </a:lnTo>
                  <a:lnTo>
                    <a:pt x="5641906" y="1366724"/>
                  </a:lnTo>
                </a:path>
              </a:pathLst>
            </a:custGeom>
            <a:solidFill>
              <a:srgbClr val="FFFFFF"/>
            </a:solidFill>
            <a:ln w="28575" cap="flat" cmpd="sng">
              <a:solidFill>
                <a:srgbClr val="DB461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p>
          </p:txBody>
        </p:sp>
      </p:grpSp>
      <p:sp>
        <p:nvSpPr>
          <p:cNvPr id="398" name="Google Shape;398;g2d56f1f76be_0_751"/>
          <p:cNvSpPr txBox="1"/>
          <p:nvPr/>
        </p:nvSpPr>
        <p:spPr>
          <a:xfrm>
            <a:off x="4398599" y="5305875"/>
            <a:ext cx="3226800" cy="540300"/>
          </a:xfrm>
          <a:prstGeom prst="rect">
            <a:avLst/>
          </a:prstGeom>
          <a:no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700" b="1">
                <a:latin typeface="Josefin Sans"/>
                <a:ea typeface="Josefin Sans"/>
                <a:cs typeface="Josefin Sans"/>
                <a:sym typeface="Josefin Sans"/>
              </a:rPr>
              <a:t>AI-Driven Platform for Disease Diagnosis</a:t>
            </a:r>
            <a:endParaRPr sz="3100" b="1">
              <a:latin typeface="Josefin Sans"/>
              <a:ea typeface="Josefin Sans"/>
              <a:cs typeface="Josefin Sans"/>
              <a:sym typeface="Josefin Sans"/>
            </a:endParaRPr>
          </a:p>
        </p:txBody>
      </p:sp>
      <p:grpSp>
        <p:nvGrpSpPr>
          <p:cNvPr id="399" name="Google Shape;399;g2d56f1f76be_0_751"/>
          <p:cNvGrpSpPr/>
          <p:nvPr/>
        </p:nvGrpSpPr>
        <p:grpSpPr>
          <a:xfrm>
            <a:off x="3064150" y="6072575"/>
            <a:ext cx="6063700" cy="540000"/>
            <a:chOff x="2980150" y="6079900"/>
            <a:chExt cx="6063700" cy="540000"/>
          </a:xfrm>
        </p:grpSpPr>
        <p:sp>
          <p:nvSpPr>
            <p:cNvPr id="400" name="Google Shape;400;g2d56f1f76be_0_751"/>
            <p:cNvSpPr/>
            <p:nvPr/>
          </p:nvSpPr>
          <p:spPr>
            <a:xfrm>
              <a:off x="2980150" y="6079900"/>
              <a:ext cx="1716300" cy="5400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b="1">
                  <a:solidFill>
                    <a:schemeClr val="lt2"/>
                  </a:solidFill>
                  <a:latin typeface="Josefin Sans"/>
                  <a:ea typeface="Josefin Sans"/>
                  <a:cs typeface="Josefin Sans"/>
                  <a:sym typeface="Josefin Sans"/>
                </a:rPr>
                <a:t>Oncology</a:t>
              </a:r>
              <a:endParaRPr b="1">
                <a:solidFill>
                  <a:schemeClr val="lt2"/>
                </a:solidFill>
                <a:latin typeface="Josefin Sans"/>
                <a:ea typeface="Josefin Sans"/>
                <a:cs typeface="Josefin Sans"/>
                <a:sym typeface="Josefin Sans"/>
              </a:endParaRPr>
            </a:p>
          </p:txBody>
        </p:sp>
        <p:sp>
          <p:nvSpPr>
            <p:cNvPr id="401" name="Google Shape;401;g2d56f1f76be_0_751"/>
            <p:cNvSpPr/>
            <p:nvPr/>
          </p:nvSpPr>
          <p:spPr>
            <a:xfrm>
              <a:off x="4952250" y="6079900"/>
              <a:ext cx="2119500" cy="5400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550" b="1">
                  <a:solidFill>
                    <a:schemeClr val="lt2"/>
                  </a:solidFill>
                  <a:latin typeface="Josefin Sans"/>
                  <a:ea typeface="Josefin Sans"/>
                  <a:cs typeface="Josefin Sans"/>
                  <a:sym typeface="Josefin Sans"/>
                </a:rPr>
                <a:t>Neurodegenerative </a:t>
              </a:r>
              <a:r>
                <a:rPr lang="fr-FR" sz="1550" b="1">
                  <a:solidFill>
                    <a:schemeClr val="dk1"/>
                  </a:solidFill>
                  <a:latin typeface="Josefin Sans"/>
                  <a:ea typeface="Josefin Sans"/>
                  <a:cs typeface="Josefin Sans"/>
                  <a:sym typeface="Josefin Sans"/>
                </a:rPr>
                <a:t>diseases</a:t>
              </a:r>
              <a:endParaRPr b="1">
                <a:solidFill>
                  <a:schemeClr val="lt2"/>
                </a:solidFill>
                <a:latin typeface="Josefin Sans"/>
                <a:ea typeface="Josefin Sans"/>
                <a:cs typeface="Josefin Sans"/>
                <a:sym typeface="Josefin Sans"/>
              </a:endParaRPr>
            </a:p>
          </p:txBody>
        </p:sp>
        <p:sp>
          <p:nvSpPr>
            <p:cNvPr id="402" name="Google Shape;402;g2d56f1f76be_0_751"/>
            <p:cNvSpPr/>
            <p:nvPr/>
          </p:nvSpPr>
          <p:spPr>
            <a:xfrm>
              <a:off x="7327550" y="6079900"/>
              <a:ext cx="1716300" cy="5400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b="1">
                  <a:solidFill>
                    <a:schemeClr val="lt2"/>
                  </a:solidFill>
                  <a:latin typeface="Josefin Sans"/>
                  <a:ea typeface="Josefin Sans"/>
                  <a:cs typeface="Josefin Sans"/>
                  <a:sym typeface="Josefin Sans"/>
                </a:rPr>
                <a:t>Other </a:t>
              </a:r>
              <a:r>
                <a:rPr lang="fr-FR" sz="1550" b="1">
                  <a:solidFill>
                    <a:schemeClr val="dk1"/>
                  </a:solidFill>
                  <a:latin typeface="Josefin Sans"/>
                  <a:ea typeface="Josefin Sans"/>
                  <a:cs typeface="Josefin Sans"/>
                  <a:sym typeface="Josefin Sans"/>
                </a:rPr>
                <a:t>diseases</a:t>
              </a:r>
              <a:endParaRPr b="1">
                <a:solidFill>
                  <a:schemeClr val="lt2"/>
                </a:solidFill>
                <a:latin typeface="Josefin Sans"/>
                <a:ea typeface="Josefin Sans"/>
                <a:cs typeface="Josefin Sans"/>
                <a:sym typeface="Josefin Sans"/>
              </a:endParaRPr>
            </a:p>
          </p:txBody>
        </p:sp>
      </p:grpSp>
      <p:sp>
        <p:nvSpPr>
          <p:cNvPr id="403" name="Google Shape;403;g2d56f1f76be_0_751"/>
          <p:cNvSpPr txBox="1"/>
          <p:nvPr/>
        </p:nvSpPr>
        <p:spPr>
          <a:xfrm>
            <a:off x="288000" y="6413175"/>
            <a:ext cx="2497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fr-FR" sz="900" i="1">
                <a:solidFill>
                  <a:schemeClr val="dk1"/>
                </a:solidFill>
                <a:latin typeface="Josefin Sans SemiBold"/>
                <a:ea typeface="Josefin Sans SemiBold"/>
                <a:cs typeface="Josefin Sans SemiBold"/>
                <a:sym typeface="Josefin Sans SemiBold"/>
              </a:rPr>
              <a:t>Andre M</a:t>
            </a:r>
            <a:r>
              <a:rPr lang="fr-FR" sz="900" i="1" u="none" strike="noStrike" cap="none">
                <a:solidFill>
                  <a:schemeClr val="dk1"/>
                </a:solidFill>
                <a:latin typeface="Josefin Sans SemiBold"/>
                <a:ea typeface="Josefin Sans SemiBold"/>
                <a:cs typeface="Josefin Sans SemiBold"/>
                <a:sym typeface="Josefin Sans SemiBold"/>
              </a:rPr>
              <a:t>, et al – </a:t>
            </a:r>
            <a:r>
              <a:rPr lang="fr-FR" sz="900" i="1">
                <a:solidFill>
                  <a:schemeClr val="dk1"/>
                </a:solidFill>
                <a:latin typeface="Josefin Sans SemiBold"/>
                <a:ea typeface="Josefin Sans SemiBold"/>
                <a:cs typeface="Josefin Sans SemiBold"/>
                <a:sym typeface="Josefin Sans SemiBold"/>
              </a:rPr>
              <a:t>BMC Cancer </a:t>
            </a:r>
            <a:r>
              <a:rPr lang="fr-FR" sz="900" i="1" u="none" strike="noStrike" cap="none">
                <a:solidFill>
                  <a:schemeClr val="dk1"/>
                </a:solidFill>
                <a:latin typeface="Josefin Sans SemiBold"/>
                <a:ea typeface="Josefin Sans SemiBold"/>
                <a:cs typeface="Josefin Sans SemiBold"/>
                <a:sym typeface="Josefin Sans SemiBold"/>
              </a:rPr>
              <a:t>(202</a:t>
            </a:r>
            <a:r>
              <a:rPr lang="fr-FR" sz="900" i="1">
                <a:solidFill>
                  <a:schemeClr val="dk1"/>
                </a:solidFill>
                <a:latin typeface="Josefin Sans SemiBold"/>
                <a:ea typeface="Josefin Sans SemiBold"/>
                <a:cs typeface="Josefin Sans SemiBold"/>
                <a:sym typeface="Josefin Sans SemiBold"/>
              </a:rPr>
              <a:t>4</a:t>
            </a:r>
            <a:r>
              <a:rPr lang="fr-FR" sz="900" i="1" u="none" strike="noStrike" cap="none">
                <a:solidFill>
                  <a:schemeClr val="dk1"/>
                </a:solidFill>
                <a:latin typeface="Josefin Sans SemiBold"/>
                <a:ea typeface="Josefin Sans SemiBold"/>
                <a:cs typeface="Josefin Sans SemiBold"/>
                <a:sym typeface="Josefin Sans SemiBold"/>
              </a:rPr>
              <a:t>)</a:t>
            </a:r>
            <a:endParaRPr sz="900" i="1" u="none" strike="noStrike" cap="none">
              <a:solidFill>
                <a:schemeClr val="dk1"/>
              </a:solidFill>
              <a:latin typeface="Josefin Sans SemiBold"/>
              <a:ea typeface="Josefin Sans SemiBold"/>
              <a:cs typeface="Josefin Sans SemiBold"/>
              <a:sym typeface="Josefin Sans SemiBold"/>
            </a:endParaRPr>
          </a:p>
          <a:p>
            <a:pPr marL="0" lvl="0" indent="0" algn="l" rtl="0">
              <a:spcBef>
                <a:spcPts val="0"/>
              </a:spcBef>
              <a:spcAft>
                <a:spcPts val="0"/>
              </a:spcAft>
              <a:buClr>
                <a:srgbClr val="000000"/>
              </a:buClr>
              <a:buSzPts val="1200"/>
              <a:buFont typeface="Arial"/>
              <a:buNone/>
            </a:pPr>
            <a:r>
              <a:rPr lang="fr-FR" sz="900" i="1">
                <a:solidFill>
                  <a:srgbClr val="44546A"/>
                </a:solidFill>
                <a:latin typeface="Josefin Sans SemiBold"/>
                <a:ea typeface="Josefin Sans SemiBold"/>
                <a:cs typeface="Josefin Sans SemiBold"/>
                <a:sym typeface="Josefin Sans SemiBold"/>
              </a:rPr>
              <a:t>Gurung S et al - </a:t>
            </a:r>
            <a:r>
              <a:rPr lang="fr-FR" sz="900" i="1">
                <a:solidFill>
                  <a:schemeClr val="dk1"/>
                </a:solidFill>
                <a:latin typeface="Josefin Sans SemiBold"/>
                <a:ea typeface="Josefin Sans SemiBold"/>
                <a:cs typeface="Josefin Sans SemiBold"/>
                <a:sym typeface="Josefin Sans SemiBold"/>
              </a:rPr>
              <a:t>Cell Commun Signal</a:t>
            </a:r>
            <a:r>
              <a:rPr lang="fr-FR" sz="900" i="1">
                <a:solidFill>
                  <a:srgbClr val="44546A"/>
                </a:solidFill>
                <a:latin typeface="Josefin Sans SemiBold"/>
                <a:ea typeface="Josefin Sans SemiBold"/>
                <a:cs typeface="Josefin Sans SemiBold"/>
                <a:sym typeface="Josefin Sans SemiBold"/>
              </a:rPr>
              <a:t> (2021)</a:t>
            </a:r>
            <a:endParaRPr sz="900" i="1">
              <a:solidFill>
                <a:schemeClr val="dk1"/>
              </a:solidFill>
              <a:latin typeface="Josefin Sans SemiBold"/>
              <a:ea typeface="Josefin Sans SemiBold"/>
              <a:cs typeface="Josefin Sans SemiBold"/>
              <a:sym typeface="Josefin Sans SemiBold"/>
            </a:endParaRPr>
          </a:p>
        </p:txBody>
      </p:sp>
      <p:pic>
        <p:nvPicPr>
          <p:cNvPr id="404" name="Google Shape;404;g2d56f1f76be_0_751"/>
          <p:cNvPicPr preferRelativeResize="0"/>
          <p:nvPr/>
        </p:nvPicPr>
        <p:blipFill>
          <a:blip r:embed="rId3">
            <a:alphaModFix/>
          </a:blip>
          <a:stretch>
            <a:fillRect/>
          </a:stretch>
        </p:blipFill>
        <p:spPr>
          <a:xfrm>
            <a:off x="11275200" y="0"/>
            <a:ext cx="918000" cy="892800"/>
          </a:xfrm>
          <a:prstGeom prst="rect">
            <a:avLst/>
          </a:prstGeom>
          <a:noFill/>
          <a:ln>
            <a:noFill/>
          </a:ln>
        </p:spPr>
      </p:pic>
      <p:grpSp>
        <p:nvGrpSpPr>
          <p:cNvPr id="405" name="Google Shape;405;g2d56f1f76be_0_751"/>
          <p:cNvGrpSpPr/>
          <p:nvPr/>
        </p:nvGrpSpPr>
        <p:grpSpPr>
          <a:xfrm>
            <a:off x="630125" y="1744092"/>
            <a:ext cx="4872058" cy="1362772"/>
            <a:chOff x="630125" y="1251867"/>
            <a:chExt cx="4872058" cy="1362772"/>
          </a:xfrm>
        </p:grpSpPr>
        <p:sp>
          <p:nvSpPr>
            <p:cNvPr id="406" name="Google Shape;406;g2d56f1f76be_0_751"/>
            <p:cNvSpPr/>
            <p:nvPr/>
          </p:nvSpPr>
          <p:spPr>
            <a:xfrm>
              <a:off x="4103750" y="2098950"/>
              <a:ext cx="1329000" cy="2271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b="1">
                  <a:solidFill>
                    <a:srgbClr val="DB4610"/>
                  </a:solidFill>
                  <a:latin typeface="Josefin Sans"/>
                  <a:ea typeface="Josefin Sans"/>
                  <a:cs typeface="Josefin Sans"/>
                  <a:sym typeface="Josefin Sans"/>
                </a:rPr>
                <a:t>Non Invasive </a:t>
              </a:r>
              <a:endParaRPr b="1">
                <a:solidFill>
                  <a:srgbClr val="DB4610"/>
                </a:solidFill>
                <a:latin typeface="Josefin Sans"/>
                <a:ea typeface="Josefin Sans"/>
                <a:cs typeface="Josefin Sans"/>
                <a:sym typeface="Josefin Sans"/>
              </a:endParaRPr>
            </a:p>
          </p:txBody>
        </p:sp>
        <p:grpSp>
          <p:nvGrpSpPr>
            <p:cNvPr id="407" name="Google Shape;407;g2d56f1f76be_0_751"/>
            <p:cNvGrpSpPr/>
            <p:nvPr/>
          </p:nvGrpSpPr>
          <p:grpSpPr>
            <a:xfrm>
              <a:off x="630125" y="1548000"/>
              <a:ext cx="4872058" cy="1066640"/>
              <a:chOff x="630125" y="1548000"/>
              <a:chExt cx="4872058" cy="1066640"/>
            </a:xfrm>
          </p:grpSpPr>
          <p:sp>
            <p:nvSpPr>
              <p:cNvPr id="408" name="Google Shape;408;g2d56f1f76be_0_751"/>
              <p:cNvSpPr txBox="1"/>
              <p:nvPr/>
            </p:nvSpPr>
            <p:spPr>
              <a:xfrm>
                <a:off x="853200" y="1857600"/>
                <a:ext cx="3381000" cy="709800"/>
              </a:xfrm>
              <a:prstGeom prst="rect">
                <a:avLst/>
              </a:prstGeom>
              <a:noFill/>
              <a:ln>
                <a:noFill/>
              </a:ln>
            </p:spPr>
            <p:txBody>
              <a:bodyPr spcFirstLastPara="1" wrap="square" lIns="0" tIns="16925" rIns="0" bIns="0" anchor="t" anchorCtr="0">
                <a:spAutoFit/>
              </a:bodyPr>
              <a:lstStyle/>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a:solidFill>
                      <a:schemeClr val="dk1"/>
                    </a:solidFill>
                    <a:latin typeface="Josefin Sans SemiBold"/>
                    <a:ea typeface="Josefin Sans SemiBold"/>
                    <a:cs typeface="Josefin Sans SemiBold"/>
                    <a:sym typeface="Josefin Sans SemiBold"/>
                  </a:rPr>
                  <a:t>Nanoparticles</a:t>
                </a:r>
                <a:endParaRPr sz="1500">
                  <a:solidFill>
                    <a:schemeClr val="dk1"/>
                  </a:solidFill>
                  <a:latin typeface="Josefin Sans SemiBold"/>
                  <a:ea typeface="Josefin Sans SemiBold"/>
                  <a:cs typeface="Josefin Sans SemiBold"/>
                  <a:sym typeface="Josefin Sans SemiBold"/>
                </a:endParaRPr>
              </a:p>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a:solidFill>
                      <a:schemeClr val="dk1"/>
                    </a:solidFill>
                    <a:latin typeface="Josefin Sans SemiBold"/>
                    <a:ea typeface="Josefin Sans SemiBold"/>
                    <a:cs typeface="Josefin Sans SemiBold"/>
                    <a:sym typeface="Josefin Sans SemiBold"/>
                  </a:rPr>
                  <a:t>Blood, urine, saliva, breast milk…</a:t>
                </a:r>
                <a:endParaRPr sz="1500">
                  <a:solidFill>
                    <a:schemeClr val="dk1"/>
                  </a:solidFill>
                  <a:latin typeface="Josefin Sans SemiBold"/>
                  <a:ea typeface="Josefin Sans SemiBold"/>
                  <a:cs typeface="Josefin Sans SemiBold"/>
                  <a:sym typeface="Josefin Sans SemiBold"/>
                </a:endParaRPr>
              </a:p>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a:solidFill>
                      <a:schemeClr val="dk1"/>
                    </a:solidFill>
                    <a:latin typeface="Josefin Sans SemiBold"/>
                    <a:ea typeface="Josefin Sans SemiBold"/>
                    <a:cs typeface="Josefin Sans SemiBold"/>
                    <a:sym typeface="Josefin Sans SemiBold"/>
                  </a:rPr>
                  <a:t>Cargo</a:t>
                </a:r>
                <a:endParaRPr sz="1500">
                  <a:solidFill>
                    <a:schemeClr val="dk1"/>
                  </a:solidFill>
                  <a:latin typeface="Josefin Sans SemiBold"/>
                  <a:ea typeface="Josefin Sans SemiBold"/>
                  <a:cs typeface="Josefin Sans SemiBold"/>
                  <a:sym typeface="Josefin Sans SemiBold"/>
                </a:endParaRPr>
              </a:p>
            </p:txBody>
          </p:sp>
          <p:sp>
            <p:nvSpPr>
              <p:cNvPr id="409" name="Google Shape;409;g2d56f1f76be_0_751"/>
              <p:cNvSpPr/>
              <p:nvPr/>
            </p:nvSpPr>
            <p:spPr>
              <a:xfrm>
                <a:off x="2215175" y="2336400"/>
                <a:ext cx="1957500" cy="2271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b="1">
                    <a:solidFill>
                      <a:srgbClr val="DB4610"/>
                    </a:solidFill>
                    <a:latin typeface="Josefin Sans"/>
                    <a:ea typeface="Josefin Sans"/>
                    <a:cs typeface="Josefin Sans"/>
                    <a:sym typeface="Josefin Sans"/>
                  </a:rPr>
                  <a:t>Diagnostic potential</a:t>
                </a:r>
                <a:endParaRPr b="1">
                  <a:solidFill>
                    <a:srgbClr val="DB4610"/>
                  </a:solidFill>
                  <a:latin typeface="Josefin Sans"/>
                  <a:ea typeface="Josefin Sans"/>
                  <a:cs typeface="Josefin Sans"/>
                  <a:sym typeface="Josefin Sans"/>
                </a:endParaRPr>
              </a:p>
            </p:txBody>
          </p:sp>
          <p:sp>
            <p:nvSpPr>
              <p:cNvPr id="410" name="Google Shape;410;g2d56f1f76be_0_751"/>
              <p:cNvSpPr/>
              <p:nvPr/>
            </p:nvSpPr>
            <p:spPr>
              <a:xfrm>
                <a:off x="630125" y="1548000"/>
                <a:ext cx="4872058" cy="1066640"/>
              </a:xfrm>
              <a:custGeom>
                <a:avLst/>
                <a:gdLst/>
                <a:ahLst/>
                <a:cxnLst/>
                <a:rect l="l" t="t" r="r" b="b"/>
                <a:pathLst>
                  <a:path w="3656329" h="1913255" extrusionOk="0">
                    <a:moveTo>
                      <a:pt x="0" y="318856"/>
                    </a:moveTo>
                    <a:lnTo>
                      <a:pt x="3457" y="271738"/>
                    </a:lnTo>
                    <a:lnTo>
                      <a:pt x="13500" y="226766"/>
                    </a:lnTo>
                    <a:lnTo>
                      <a:pt x="29635" y="184434"/>
                    </a:lnTo>
                    <a:lnTo>
                      <a:pt x="51369" y="145235"/>
                    </a:lnTo>
                    <a:lnTo>
                      <a:pt x="78210" y="109663"/>
                    </a:lnTo>
                    <a:lnTo>
                      <a:pt x="109663" y="78210"/>
                    </a:lnTo>
                    <a:lnTo>
                      <a:pt x="145235" y="51369"/>
                    </a:lnTo>
                    <a:lnTo>
                      <a:pt x="184434" y="29635"/>
                    </a:lnTo>
                    <a:lnTo>
                      <a:pt x="226766" y="13500"/>
                    </a:lnTo>
                    <a:lnTo>
                      <a:pt x="271738" y="3457"/>
                    </a:lnTo>
                    <a:lnTo>
                      <a:pt x="318856" y="0"/>
                    </a:lnTo>
                    <a:lnTo>
                      <a:pt x="3336943" y="0"/>
                    </a:lnTo>
                    <a:lnTo>
                      <a:pt x="3387124" y="3972"/>
                    </a:lnTo>
                    <a:lnTo>
                      <a:pt x="3435618" y="15651"/>
                    </a:lnTo>
                    <a:lnTo>
                      <a:pt x="3481567" y="34684"/>
                    </a:lnTo>
                    <a:lnTo>
                      <a:pt x="3524117" y="60716"/>
                    </a:lnTo>
                    <a:lnTo>
                      <a:pt x="3562409" y="93390"/>
                    </a:lnTo>
                    <a:lnTo>
                      <a:pt x="3595084" y="131683"/>
                    </a:lnTo>
                    <a:lnTo>
                      <a:pt x="3621115" y="174232"/>
                    </a:lnTo>
                    <a:lnTo>
                      <a:pt x="3640147" y="220181"/>
                    </a:lnTo>
                    <a:lnTo>
                      <a:pt x="3651827" y="268675"/>
                    </a:lnTo>
                    <a:lnTo>
                      <a:pt x="3655799" y="318856"/>
                    </a:lnTo>
                    <a:lnTo>
                      <a:pt x="3655799" y="1594243"/>
                    </a:lnTo>
                    <a:lnTo>
                      <a:pt x="3652342" y="1641361"/>
                    </a:lnTo>
                    <a:lnTo>
                      <a:pt x="3642299" y="1686333"/>
                    </a:lnTo>
                    <a:lnTo>
                      <a:pt x="3626164" y="1728665"/>
                    </a:lnTo>
                    <a:lnTo>
                      <a:pt x="3604430" y="1767864"/>
                    </a:lnTo>
                    <a:lnTo>
                      <a:pt x="3577589" y="1803436"/>
                    </a:lnTo>
                    <a:lnTo>
                      <a:pt x="3546136" y="1834889"/>
                    </a:lnTo>
                    <a:lnTo>
                      <a:pt x="3510564" y="1861730"/>
                    </a:lnTo>
                    <a:lnTo>
                      <a:pt x="3471365" y="1883464"/>
                    </a:lnTo>
                    <a:lnTo>
                      <a:pt x="3429033" y="1899599"/>
                    </a:lnTo>
                    <a:lnTo>
                      <a:pt x="3384061" y="1909642"/>
                    </a:lnTo>
                    <a:lnTo>
                      <a:pt x="3336943" y="1913099"/>
                    </a:lnTo>
                    <a:lnTo>
                      <a:pt x="318856" y="1913099"/>
                    </a:lnTo>
                    <a:lnTo>
                      <a:pt x="271738" y="1909642"/>
                    </a:lnTo>
                    <a:lnTo>
                      <a:pt x="226766" y="1899599"/>
                    </a:lnTo>
                    <a:lnTo>
                      <a:pt x="184434" y="1883464"/>
                    </a:lnTo>
                    <a:lnTo>
                      <a:pt x="145235" y="1861730"/>
                    </a:lnTo>
                    <a:lnTo>
                      <a:pt x="109663" y="1834889"/>
                    </a:lnTo>
                    <a:lnTo>
                      <a:pt x="78210" y="1803436"/>
                    </a:lnTo>
                    <a:lnTo>
                      <a:pt x="51369" y="1767864"/>
                    </a:lnTo>
                    <a:lnTo>
                      <a:pt x="29635" y="1728665"/>
                    </a:lnTo>
                    <a:lnTo>
                      <a:pt x="13500" y="1686333"/>
                    </a:lnTo>
                    <a:lnTo>
                      <a:pt x="3457" y="1641361"/>
                    </a:lnTo>
                    <a:lnTo>
                      <a:pt x="0" y="1594243"/>
                    </a:lnTo>
                    <a:lnTo>
                      <a:pt x="0" y="318856"/>
                    </a:lnTo>
                    <a:close/>
                  </a:path>
                </a:pathLst>
              </a:custGeom>
              <a:noFill/>
              <a:ln w="38100"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p>
            </p:txBody>
          </p:sp>
        </p:grpSp>
        <p:sp>
          <p:nvSpPr>
            <p:cNvPr id="411" name="Google Shape;411;g2d56f1f76be_0_751"/>
            <p:cNvSpPr/>
            <p:nvPr/>
          </p:nvSpPr>
          <p:spPr>
            <a:xfrm>
              <a:off x="1353132" y="1251867"/>
              <a:ext cx="3426011" cy="524605"/>
            </a:xfrm>
            <a:custGeom>
              <a:avLst/>
              <a:gdLst/>
              <a:ahLst/>
              <a:cxnLst/>
              <a:rect l="l" t="t" r="r" b="b"/>
              <a:pathLst>
                <a:path w="2571115" h="393700" extrusionOk="0">
                  <a:moveTo>
                    <a:pt x="0" y="65601"/>
                  </a:moveTo>
                  <a:lnTo>
                    <a:pt x="5155" y="40066"/>
                  </a:lnTo>
                  <a:lnTo>
                    <a:pt x="19214" y="19214"/>
                  </a:lnTo>
                  <a:lnTo>
                    <a:pt x="40066" y="5155"/>
                  </a:lnTo>
                  <a:lnTo>
                    <a:pt x="65601" y="0"/>
                  </a:lnTo>
                  <a:lnTo>
                    <a:pt x="2505098" y="0"/>
                  </a:lnTo>
                  <a:lnTo>
                    <a:pt x="2551485" y="19214"/>
                  </a:lnTo>
                  <a:lnTo>
                    <a:pt x="2570699" y="65601"/>
                  </a:lnTo>
                  <a:lnTo>
                    <a:pt x="2570699" y="327998"/>
                  </a:lnTo>
                  <a:lnTo>
                    <a:pt x="2565544" y="353533"/>
                  </a:lnTo>
                  <a:lnTo>
                    <a:pt x="2551485" y="374385"/>
                  </a:lnTo>
                  <a:lnTo>
                    <a:pt x="2530633" y="388444"/>
                  </a:lnTo>
                  <a:lnTo>
                    <a:pt x="2505098" y="393599"/>
                  </a:lnTo>
                  <a:lnTo>
                    <a:pt x="65601" y="393599"/>
                  </a:lnTo>
                  <a:lnTo>
                    <a:pt x="40066" y="388444"/>
                  </a:lnTo>
                  <a:lnTo>
                    <a:pt x="19214" y="374385"/>
                  </a:lnTo>
                  <a:lnTo>
                    <a:pt x="5155" y="353533"/>
                  </a:lnTo>
                  <a:lnTo>
                    <a:pt x="0" y="327998"/>
                  </a:lnTo>
                  <a:lnTo>
                    <a:pt x="0" y="6560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FR" sz="2000" b="1">
                  <a:solidFill>
                    <a:srgbClr val="FFFFFF"/>
                  </a:solidFill>
                  <a:latin typeface="Josefin Sans"/>
                  <a:ea typeface="Josefin Sans"/>
                  <a:cs typeface="Josefin Sans"/>
                  <a:sym typeface="Josefin Sans"/>
                </a:rPr>
                <a:t>Extracellular Vesicles (EVs)</a:t>
              </a:r>
              <a:endParaRPr sz="2000" b="1">
                <a:solidFill>
                  <a:srgbClr val="FFFFFF"/>
                </a:solidFill>
                <a:latin typeface="Josefin Sans"/>
                <a:ea typeface="Josefin Sans"/>
                <a:cs typeface="Josefin Sans"/>
                <a:sym typeface="Josefin Sans"/>
              </a:endParaRPr>
            </a:p>
          </p:txBody>
        </p:sp>
      </p:grpSp>
      <p:sp>
        <p:nvSpPr>
          <p:cNvPr id="412" name="Google Shape;412;g2d56f1f76be_0_751"/>
          <p:cNvSpPr/>
          <p:nvPr/>
        </p:nvSpPr>
        <p:spPr>
          <a:xfrm>
            <a:off x="5688000" y="2240075"/>
            <a:ext cx="816000" cy="7506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pic>
        <p:nvPicPr>
          <p:cNvPr id="413" name="Google Shape;413;g2d56f1f76be_0_751"/>
          <p:cNvPicPr preferRelativeResize="0"/>
          <p:nvPr/>
        </p:nvPicPr>
        <p:blipFill rotWithShape="1">
          <a:blip r:embed="rId4">
            <a:alphaModFix/>
          </a:blip>
          <a:srcRect l="75723" t="45740" r="998" b="29407"/>
          <a:stretch/>
        </p:blipFill>
        <p:spPr>
          <a:xfrm>
            <a:off x="4619713" y="3774025"/>
            <a:ext cx="1145624" cy="709800"/>
          </a:xfrm>
          <a:prstGeom prst="rect">
            <a:avLst/>
          </a:prstGeom>
          <a:noFill/>
          <a:ln>
            <a:noFill/>
          </a:ln>
        </p:spPr>
      </p:pic>
      <p:pic>
        <p:nvPicPr>
          <p:cNvPr id="414" name="Google Shape;414;g2d56f1f76be_0_751"/>
          <p:cNvPicPr preferRelativeResize="0"/>
          <p:nvPr/>
        </p:nvPicPr>
        <p:blipFill rotWithShape="1">
          <a:blip r:embed="rId4">
            <a:alphaModFix/>
          </a:blip>
          <a:srcRect l="2744" t="30784" r="77694" b="20109"/>
          <a:stretch/>
        </p:blipFill>
        <p:spPr>
          <a:xfrm>
            <a:off x="397137" y="3338450"/>
            <a:ext cx="962725" cy="1402500"/>
          </a:xfrm>
          <a:prstGeom prst="rect">
            <a:avLst/>
          </a:prstGeom>
          <a:noFill/>
          <a:ln>
            <a:noFill/>
          </a:ln>
        </p:spPr>
      </p:pic>
      <p:sp>
        <p:nvSpPr>
          <p:cNvPr id="415" name="Google Shape;415;g2d56f1f76be_0_751"/>
          <p:cNvSpPr txBox="1"/>
          <p:nvPr/>
        </p:nvSpPr>
        <p:spPr>
          <a:xfrm>
            <a:off x="6885688" y="2349838"/>
            <a:ext cx="3381000" cy="709800"/>
          </a:xfrm>
          <a:prstGeom prst="rect">
            <a:avLst/>
          </a:prstGeom>
          <a:noFill/>
          <a:ln>
            <a:noFill/>
          </a:ln>
        </p:spPr>
        <p:txBody>
          <a:bodyPr spcFirstLastPara="1" wrap="square" lIns="0" tIns="16925" rIns="0" bIns="0" anchor="t" anchorCtr="0">
            <a:spAutoFit/>
          </a:bodyPr>
          <a:lstStyle/>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a:solidFill>
                  <a:schemeClr val="dk1"/>
                </a:solidFill>
                <a:latin typeface="Josefin Sans SemiBold"/>
                <a:ea typeface="Josefin Sans SemiBold"/>
                <a:cs typeface="Josefin Sans SemiBold"/>
                <a:sym typeface="Josefin Sans SemiBold"/>
              </a:rPr>
              <a:t>Data acquisition (SERS), ETL</a:t>
            </a:r>
            <a:endParaRPr sz="1500">
              <a:solidFill>
                <a:schemeClr val="dk1"/>
              </a:solidFill>
              <a:latin typeface="Josefin Sans SemiBold"/>
              <a:ea typeface="Josefin Sans SemiBold"/>
              <a:cs typeface="Josefin Sans SemiBold"/>
              <a:sym typeface="Josefin Sans SemiBold"/>
            </a:endParaRPr>
          </a:p>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a:solidFill>
                  <a:schemeClr val="dk1"/>
                </a:solidFill>
                <a:latin typeface="Josefin Sans SemiBold"/>
                <a:ea typeface="Josefin Sans SemiBold"/>
                <a:cs typeface="Josefin Sans SemiBold"/>
                <a:sym typeface="Josefin Sans SemiBold"/>
              </a:rPr>
              <a:t>Data → Model training</a:t>
            </a:r>
            <a:endParaRPr sz="1500">
              <a:solidFill>
                <a:schemeClr val="dk1"/>
              </a:solidFill>
              <a:latin typeface="Josefin Sans SemiBold"/>
              <a:ea typeface="Josefin Sans SemiBold"/>
              <a:cs typeface="Josefin Sans SemiBold"/>
              <a:sym typeface="Josefin Sans SemiBold"/>
            </a:endParaRPr>
          </a:p>
          <a:p>
            <a:pPr marL="457200" marR="12700" lvl="0" indent="-323850" algn="just" rtl="0">
              <a:lnSpc>
                <a:spcPct val="100000"/>
              </a:lnSpc>
              <a:spcBef>
                <a:spcPts val="0"/>
              </a:spcBef>
              <a:spcAft>
                <a:spcPts val="0"/>
              </a:spcAft>
              <a:buClr>
                <a:schemeClr val="dk1"/>
              </a:buClr>
              <a:buSzPts val="1500"/>
              <a:buFont typeface="Josefin Sans SemiBold"/>
              <a:buChar char="●"/>
            </a:pPr>
            <a:r>
              <a:rPr lang="fr-FR" sz="1500" b="1">
                <a:solidFill>
                  <a:srgbClr val="DB4610"/>
                </a:solidFill>
                <a:latin typeface="Josefin Sans"/>
                <a:ea typeface="Josefin Sans"/>
                <a:cs typeface="Josefin Sans"/>
                <a:sym typeface="Josefin Sans"/>
              </a:rPr>
              <a:t>Inference</a:t>
            </a:r>
            <a:r>
              <a:rPr lang="fr-FR" sz="1500">
                <a:solidFill>
                  <a:schemeClr val="dk1"/>
                </a:solidFill>
                <a:latin typeface="Josefin Sans SemiBold"/>
                <a:ea typeface="Josefin Sans SemiBold"/>
                <a:cs typeface="Josefin Sans SemiBold"/>
                <a:sym typeface="Josefin Sans SemiBold"/>
              </a:rPr>
              <a:t> : classification</a:t>
            </a:r>
            <a:endParaRPr sz="1500">
              <a:solidFill>
                <a:schemeClr val="dk1"/>
              </a:solidFill>
              <a:latin typeface="Josefin Sans SemiBold"/>
              <a:ea typeface="Josefin Sans SemiBold"/>
              <a:cs typeface="Josefin Sans SemiBold"/>
              <a:sym typeface="Josefin Sans SemiBold"/>
            </a:endParaRPr>
          </a:p>
        </p:txBody>
      </p:sp>
      <p:pic>
        <p:nvPicPr>
          <p:cNvPr id="416" name="Google Shape;416;g2d56f1f76be_0_751"/>
          <p:cNvPicPr preferRelativeResize="0"/>
          <p:nvPr/>
        </p:nvPicPr>
        <p:blipFill rotWithShape="1">
          <a:blip r:embed="rId4">
            <a:alphaModFix/>
          </a:blip>
          <a:srcRect l="32674" t="30784" r="50113" b="20109"/>
          <a:stretch/>
        </p:blipFill>
        <p:spPr>
          <a:xfrm>
            <a:off x="1885137" y="3338450"/>
            <a:ext cx="847149" cy="1402500"/>
          </a:xfrm>
          <a:prstGeom prst="rect">
            <a:avLst/>
          </a:prstGeom>
          <a:noFill/>
          <a:ln>
            <a:noFill/>
          </a:ln>
        </p:spPr>
      </p:pic>
      <p:sp>
        <p:nvSpPr>
          <p:cNvPr id="417" name="Google Shape;417;g2d56f1f76be_0_751"/>
          <p:cNvSpPr/>
          <p:nvPr/>
        </p:nvSpPr>
        <p:spPr>
          <a:xfrm>
            <a:off x="244938" y="4813025"/>
            <a:ext cx="1183800" cy="26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b="1">
                <a:solidFill>
                  <a:schemeClr val="dk1"/>
                </a:solidFill>
                <a:latin typeface="Josefin Sans"/>
                <a:ea typeface="Josefin Sans"/>
                <a:cs typeface="Josefin Sans"/>
                <a:sym typeface="Josefin Sans"/>
              </a:rPr>
              <a:t>Ill </a:t>
            </a:r>
            <a:r>
              <a:rPr lang="fr-FR" sz="1000" b="1">
                <a:latin typeface="Josefin Sans"/>
                <a:ea typeface="Josefin Sans"/>
                <a:cs typeface="Josefin Sans"/>
                <a:sym typeface="Josefin Sans"/>
              </a:rPr>
              <a:t>&amp; </a:t>
            </a:r>
            <a:r>
              <a:rPr lang="fr-FR" sz="1000" b="1">
                <a:solidFill>
                  <a:schemeClr val="lt2"/>
                </a:solidFill>
                <a:latin typeface="Josefin Sans"/>
                <a:ea typeface="Josefin Sans"/>
                <a:cs typeface="Josefin Sans"/>
                <a:sym typeface="Josefin Sans"/>
              </a:rPr>
              <a:t>healthy </a:t>
            </a:r>
            <a:r>
              <a:rPr lang="fr-FR" sz="1000" b="1">
                <a:latin typeface="Josefin Sans"/>
                <a:ea typeface="Josefin Sans"/>
                <a:cs typeface="Josefin Sans"/>
                <a:sym typeface="Josefin Sans"/>
              </a:rPr>
              <a:t>individuals</a:t>
            </a:r>
            <a:endParaRPr sz="1000" b="1">
              <a:latin typeface="Josefin Sans"/>
              <a:ea typeface="Josefin Sans"/>
              <a:cs typeface="Josefin Sans"/>
              <a:sym typeface="Josefin Sans"/>
            </a:endParaRPr>
          </a:p>
        </p:txBody>
      </p:sp>
      <p:sp>
        <p:nvSpPr>
          <p:cNvPr id="418" name="Google Shape;418;g2d56f1f76be_0_751"/>
          <p:cNvSpPr/>
          <p:nvPr/>
        </p:nvSpPr>
        <p:spPr>
          <a:xfrm>
            <a:off x="1716813" y="4822075"/>
            <a:ext cx="1183800" cy="26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b="1">
                <a:solidFill>
                  <a:schemeClr val="dk1"/>
                </a:solidFill>
                <a:latin typeface="Josefin Sans"/>
                <a:ea typeface="Josefin Sans"/>
                <a:cs typeface="Josefin Sans"/>
                <a:sym typeface="Josefin Sans"/>
              </a:rPr>
              <a:t>Samples collection</a:t>
            </a:r>
            <a:endParaRPr sz="1000" b="1">
              <a:latin typeface="Josefin Sans"/>
              <a:ea typeface="Josefin Sans"/>
              <a:cs typeface="Josefin Sans"/>
              <a:sym typeface="Josefin Sans"/>
            </a:endParaRPr>
          </a:p>
        </p:txBody>
      </p:sp>
      <p:sp>
        <p:nvSpPr>
          <p:cNvPr id="419" name="Google Shape;419;g2d56f1f76be_0_751"/>
          <p:cNvSpPr/>
          <p:nvPr/>
        </p:nvSpPr>
        <p:spPr>
          <a:xfrm>
            <a:off x="4497226" y="4529950"/>
            <a:ext cx="14496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b="1">
                <a:solidFill>
                  <a:schemeClr val="dk1"/>
                </a:solidFill>
                <a:latin typeface="Josefin Sans"/>
                <a:ea typeface="Josefin Sans"/>
                <a:cs typeface="Josefin Sans"/>
                <a:sym typeface="Josefin Sans"/>
              </a:rPr>
              <a:t>Surface Enhanced Raman Spectroscopy (SERS)</a:t>
            </a:r>
            <a:endParaRPr sz="1000" b="1">
              <a:latin typeface="Josefin Sans"/>
              <a:ea typeface="Josefin Sans"/>
              <a:cs typeface="Josefin Sans"/>
              <a:sym typeface="Josefin Sans"/>
            </a:endParaRPr>
          </a:p>
        </p:txBody>
      </p:sp>
      <p:sp>
        <p:nvSpPr>
          <p:cNvPr id="420" name="Google Shape;420;g2d56f1f76be_0_751"/>
          <p:cNvSpPr/>
          <p:nvPr/>
        </p:nvSpPr>
        <p:spPr>
          <a:xfrm>
            <a:off x="3017213" y="4822075"/>
            <a:ext cx="1183800" cy="26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b="1">
                <a:solidFill>
                  <a:schemeClr val="dk1"/>
                </a:solidFill>
                <a:latin typeface="Josefin Sans"/>
                <a:ea typeface="Josefin Sans"/>
                <a:cs typeface="Josefin Sans"/>
                <a:sym typeface="Josefin Sans"/>
              </a:rPr>
              <a:t>EVs</a:t>
            </a:r>
            <a:endParaRPr sz="1000" b="1">
              <a:latin typeface="Josefin Sans"/>
              <a:ea typeface="Josefin Sans"/>
              <a:cs typeface="Josefin Sans"/>
              <a:sym typeface="Josefin Sans"/>
            </a:endParaRPr>
          </a:p>
        </p:txBody>
      </p:sp>
      <p:pic>
        <p:nvPicPr>
          <p:cNvPr id="421" name="Google Shape;421;g2d56f1f76be_0_751"/>
          <p:cNvPicPr preferRelativeResize="0"/>
          <p:nvPr/>
        </p:nvPicPr>
        <p:blipFill rotWithShape="1">
          <a:blip r:embed="rId5">
            <a:alphaModFix/>
          </a:blip>
          <a:srcRect l="22571" t="10025" r="22134" b="5084"/>
          <a:stretch/>
        </p:blipFill>
        <p:spPr>
          <a:xfrm>
            <a:off x="3652300" y="3281825"/>
            <a:ext cx="492600" cy="476989"/>
          </a:xfrm>
          <a:prstGeom prst="rect">
            <a:avLst/>
          </a:prstGeom>
          <a:noFill/>
          <a:ln>
            <a:noFill/>
          </a:ln>
        </p:spPr>
      </p:pic>
      <p:pic>
        <p:nvPicPr>
          <p:cNvPr id="422" name="Google Shape;422;g2d56f1f76be_0_751"/>
          <p:cNvPicPr preferRelativeResize="0"/>
          <p:nvPr/>
        </p:nvPicPr>
        <p:blipFill rotWithShape="1">
          <a:blip r:embed="rId5">
            <a:alphaModFix/>
          </a:blip>
          <a:srcRect l="22571" t="10025" r="22134" b="5084"/>
          <a:stretch/>
        </p:blipFill>
        <p:spPr>
          <a:xfrm>
            <a:off x="3099238" y="3796075"/>
            <a:ext cx="189375" cy="183375"/>
          </a:xfrm>
          <a:prstGeom prst="rect">
            <a:avLst/>
          </a:prstGeom>
          <a:noFill/>
          <a:ln>
            <a:noFill/>
          </a:ln>
        </p:spPr>
      </p:pic>
      <p:pic>
        <p:nvPicPr>
          <p:cNvPr id="423" name="Google Shape;423;g2d56f1f76be_0_751"/>
          <p:cNvPicPr preferRelativeResize="0"/>
          <p:nvPr/>
        </p:nvPicPr>
        <p:blipFill rotWithShape="1">
          <a:blip r:embed="rId5">
            <a:alphaModFix/>
          </a:blip>
          <a:srcRect l="22571" t="10025" r="22134" b="5084"/>
          <a:stretch/>
        </p:blipFill>
        <p:spPr>
          <a:xfrm>
            <a:off x="3421424" y="3763700"/>
            <a:ext cx="217751" cy="210876"/>
          </a:xfrm>
          <a:prstGeom prst="rect">
            <a:avLst/>
          </a:prstGeom>
          <a:noFill/>
          <a:ln>
            <a:noFill/>
          </a:ln>
        </p:spPr>
      </p:pic>
      <p:pic>
        <p:nvPicPr>
          <p:cNvPr id="424" name="Google Shape;424;g2d56f1f76be_0_751"/>
          <p:cNvPicPr preferRelativeResize="0"/>
          <p:nvPr/>
        </p:nvPicPr>
        <p:blipFill rotWithShape="1">
          <a:blip r:embed="rId5">
            <a:alphaModFix/>
          </a:blip>
          <a:srcRect l="22571" t="10025" r="22134" b="5084"/>
          <a:stretch/>
        </p:blipFill>
        <p:spPr>
          <a:xfrm>
            <a:off x="3288623" y="3243125"/>
            <a:ext cx="330649" cy="320158"/>
          </a:xfrm>
          <a:prstGeom prst="rect">
            <a:avLst/>
          </a:prstGeom>
          <a:noFill/>
          <a:ln>
            <a:noFill/>
          </a:ln>
        </p:spPr>
      </p:pic>
      <p:pic>
        <p:nvPicPr>
          <p:cNvPr id="425" name="Google Shape;425;g2d56f1f76be_0_751"/>
          <p:cNvPicPr preferRelativeResize="0"/>
          <p:nvPr/>
        </p:nvPicPr>
        <p:blipFill rotWithShape="1">
          <a:blip r:embed="rId6">
            <a:alphaModFix/>
          </a:blip>
          <a:srcRect l="22317" t="6742" r="21719"/>
          <a:stretch/>
        </p:blipFill>
        <p:spPr>
          <a:xfrm>
            <a:off x="3257550" y="4458058"/>
            <a:ext cx="330649" cy="325236"/>
          </a:xfrm>
          <a:prstGeom prst="rect">
            <a:avLst/>
          </a:prstGeom>
          <a:noFill/>
          <a:ln>
            <a:noFill/>
          </a:ln>
        </p:spPr>
      </p:pic>
      <p:pic>
        <p:nvPicPr>
          <p:cNvPr id="426" name="Google Shape;426;g2d56f1f76be_0_751"/>
          <p:cNvPicPr preferRelativeResize="0"/>
          <p:nvPr/>
        </p:nvPicPr>
        <p:blipFill rotWithShape="1">
          <a:blip r:embed="rId6">
            <a:alphaModFix/>
          </a:blip>
          <a:srcRect l="22317" t="6742" r="21719"/>
          <a:stretch/>
        </p:blipFill>
        <p:spPr>
          <a:xfrm>
            <a:off x="3421425" y="4049999"/>
            <a:ext cx="375407" cy="369275"/>
          </a:xfrm>
          <a:prstGeom prst="rect">
            <a:avLst/>
          </a:prstGeom>
          <a:noFill/>
          <a:ln>
            <a:noFill/>
          </a:ln>
        </p:spPr>
      </p:pic>
      <p:pic>
        <p:nvPicPr>
          <p:cNvPr id="427" name="Google Shape;427;g2d56f1f76be_0_751"/>
          <p:cNvPicPr preferRelativeResize="0"/>
          <p:nvPr/>
        </p:nvPicPr>
        <p:blipFill rotWithShape="1">
          <a:blip r:embed="rId6">
            <a:alphaModFix/>
          </a:blip>
          <a:srcRect l="22317" t="6742" r="21719"/>
          <a:stretch/>
        </p:blipFill>
        <p:spPr>
          <a:xfrm>
            <a:off x="3085050" y="4205076"/>
            <a:ext cx="217751" cy="214190"/>
          </a:xfrm>
          <a:prstGeom prst="rect">
            <a:avLst/>
          </a:prstGeom>
          <a:noFill/>
          <a:ln>
            <a:noFill/>
          </a:ln>
        </p:spPr>
      </p:pic>
      <p:pic>
        <p:nvPicPr>
          <p:cNvPr id="428" name="Google Shape;428;g2d56f1f76be_0_751"/>
          <p:cNvPicPr preferRelativeResize="0"/>
          <p:nvPr/>
        </p:nvPicPr>
        <p:blipFill rotWithShape="1">
          <a:blip r:embed="rId6">
            <a:alphaModFix/>
          </a:blip>
          <a:srcRect l="22317" t="6742" r="21719"/>
          <a:stretch/>
        </p:blipFill>
        <p:spPr>
          <a:xfrm>
            <a:off x="3652300" y="4446125"/>
            <a:ext cx="432125" cy="435550"/>
          </a:xfrm>
          <a:prstGeom prst="rect">
            <a:avLst/>
          </a:prstGeom>
          <a:noFill/>
          <a:ln>
            <a:noFill/>
          </a:ln>
        </p:spPr>
      </p:pic>
      <p:pic>
        <p:nvPicPr>
          <p:cNvPr id="429" name="Google Shape;429;g2d56f1f76be_0_751"/>
          <p:cNvPicPr preferRelativeResize="0"/>
          <p:nvPr/>
        </p:nvPicPr>
        <p:blipFill>
          <a:blip r:embed="rId7">
            <a:alphaModFix/>
          </a:blip>
          <a:stretch>
            <a:fillRect/>
          </a:stretch>
        </p:blipFill>
        <p:spPr>
          <a:xfrm>
            <a:off x="6937850" y="3693450"/>
            <a:ext cx="1449573" cy="1237450"/>
          </a:xfrm>
          <a:prstGeom prst="rect">
            <a:avLst/>
          </a:prstGeom>
          <a:noFill/>
          <a:ln>
            <a:noFill/>
          </a:ln>
        </p:spPr>
      </p:pic>
      <p:pic>
        <p:nvPicPr>
          <p:cNvPr id="430" name="Google Shape;430;g2d56f1f76be_0_751"/>
          <p:cNvPicPr preferRelativeResize="0"/>
          <p:nvPr/>
        </p:nvPicPr>
        <p:blipFill>
          <a:blip r:embed="rId8">
            <a:alphaModFix/>
          </a:blip>
          <a:stretch>
            <a:fillRect/>
          </a:stretch>
        </p:blipFill>
        <p:spPr>
          <a:xfrm>
            <a:off x="8955825" y="4049988"/>
            <a:ext cx="962725" cy="962725"/>
          </a:xfrm>
          <a:prstGeom prst="rect">
            <a:avLst/>
          </a:prstGeom>
          <a:noFill/>
          <a:ln>
            <a:noFill/>
          </a:ln>
        </p:spPr>
      </p:pic>
      <p:sp>
        <p:nvSpPr>
          <p:cNvPr id="431" name="Google Shape;431;g2d56f1f76be_0_751"/>
          <p:cNvSpPr/>
          <p:nvPr/>
        </p:nvSpPr>
        <p:spPr>
          <a:xfrm>
            <a:off x="8845275" y="3563275"/>
            <a:ext cx="11838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b="1">
                <a:solidFill>
                  <a:schemeClr val="dk1"/>
                </a:solidFill>
                <a:latin typeface="Josefin Sans"/>
                <a:ea typeface="Josefin Sans"/>
                <a:cs typeface="Josefin Sans"/>
                <a:sym typeface="Josefin Sans"/>
              </a:rPr>
              <a:t>Extraction, Transformation &amp; Load of data</a:t>
            </a:r>
            <a:endParaRPr sz="1000" b="1">
              <a:latin typeface="Josefin Sans"/>
              <a:ea typeface="Josefin Sans"/>
              <a:cs typeface="Josefin Sans"/>
              <a:sym typeface="Josefin Sans"/>
            </a:endParaRPr>
          </a:p>
        </p:txBody>
      </p:sp>
      <p:pic>
        <p:nvPicPr>
          <p:cNvPr id="432" name="Google Shape;432;g2d56f1f76be_0_751"/>
          <p:cNvPicPr preferRelativeResize="0"/>
          <p:nvPr/>
        </p:nvPicPr>
        <p:blipFill>
          <a:blip r:embed="rId9">
            <a:alphaModFix/>
          </a:blip>
          <a:stretch>
            <a:fillRect/>
          </a:stretch>
        </p:blipFill>
        <p:spPr>
          <a:xfrm>
            <a:off x="10486962" y="4049998"/>
            <a:ext cx="962725" cy="962725"/>
          </a:xfrm>
          <a:prstGeom prst="rect">
            <a:avLst/>
          </a:prstGeom>
          <a:noFill/>
          <a:ln>
            <a:noFill/>
          </a:ln>
        </p:spPr>
      </p:pic>
      <p:sp>
        <p:nvSpPr>
          <p:cNvPr id="433" name="Google Shape;433;g2d56f1f76be_0_751"/>
          <p:cNvSpPr/>
          <p:nvPr/>
        </p:nvSpPr>
        <p:spPr>
          <a:xfrm>
            <a:off x="10376425" y="3639225"/>
            <a:ext cx="11838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b="1">
                <a:solidFill>
                  <a:schemeClr val="dk1"/>
                </a:solidFill>
                <a:latin typeface="Josefin Sans"/>
                <a:ea typeface="Josefin Sans"/>
                <a:cs typeface="Josefin Sans"/>
                <a:sym typeface="Josefin Sans"/>
              </a:rPr>
              <a:t>Training the model</a:t>
            </a:r>
            <a:endParaRPr sz="1000" b="1">
              <a:solidFill>
                <a:schemeClr val="dk1"/>
              </a:solidFill>
              <a:latin typeface="Josefin Sans"/>
              <a:ea typeface="Josefin Sans"/>
              <a:cs typeface="Josefin Sans"/>
              <a:sym typeface="Josefin Sans"/>
            </a:endParaRPr>
          </a:p>
        </p:txBody>
      </p:sp>
      <p:pic>
        <p:nvPicPr>
          <p:cNvPr id="434" name="Google Shape;434;g2d56f1f76be_0_751"/>
          <p:cNvPicPr preferRelativeResize="0"/>
          <p:nvPr/>
        </p:nvPicPr>
        <p:blipFill>
          <a:blip r:embed="rId10">
            <a:alphaModFix/>
          </a:blip>
          <a:stretch>
            <a:fillRect/>
          </a:stretch>
        </p:blipFill>
        <p:spPr>
          <a:xfrm>
            <a:off x="10486963" y="5408575"/>
            <a:ext cx="962725" cy="962725"/>
          </a:xfrm>
          <a:prstGeom prst="rect">
            <a:avLst/>
          </a:prstGeom>
          <a:noFill/>
          <a:ln>
            <a:noFill/>
          </a:ln>
        </p:spPr>
      </p:pic>
      <p:sp>
        <p:nvSpPr>
          <p:cNvPr id="435" name="Google Shape;435;g2d56f1f76be_0_751"/>
          <p:cNvSpPr/>
          <p:nvPr/>
        </p:nvSpPr>
        <p:spPr>
          <a:xfrm>
            <a:off x="10376438" y="6381425"/>
            <a:ext cx="11838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b="1">
                <a:solidFill>
                  <a:schemeClr val="dk1"/>
                </a:solidFill>
                <a:latin typeface="Josefin Sans"/>
                <a:ea typeface="Josefin Sans"/>
                <a:cs typeface="Josefin Sans"/>
                <a:sym typeface="Josefin Sans"/>
              </a:rPr>
              <a:t>Classification</a:t>
            </a:r>
            <a:endParaRPr sz="1000" b="1">
              <a:solidFill>
                <a:schemeClr val="dk1"/>
              </a:solidFill>
              <a:latin typeface="Josefin Sans"/>
              <a:ea typeface="Josefin Sans"/>
              <a:cs typeface="Josefin Sans"/>
              <a:sym typeface="Josefin Sans"/>
            </a:endParaRPr>
          </a:p>
        </p:txBody>
      </p:sp>
      <p:cxnSp>
        <p:nvCxnSpPr>
          <p:cNvPr id="436" name="Google Shape;436;g2d56f1f76be_0_751"/>
          <p:cNvCxnSpPr>
            <a:stCxn id="429" idx="3"/>
            <a:endCxn id="430" idx="1"/>
          </p:cNvCxnSpPr>
          <p:nvPr/>
        </p:nvCxnSpPr>
        <p:spPr>
          <a:xfrm>
            <a:off x="8387423" y="4312175"/>
            <a:ext cx="568500" cy="219300"/>
          </a:xfrm>
          <a:prstGeom prst="straightConnector1">
            <a:avLst/>
          </a:prstGeom>
          <a:noFill/>
          <a:ln w="9525" cap="flat" cmpd="sng">
            <a:solidFill>
              <a:schemeClr val="dk2"/>
            </a:solidFill>
            <a:prstDash val="solid"/>
            <a:round/>
            <a:headEnd type="none" w="med" len="med"/>
            <a:tailEnd type="triangle" w="med" len="med"/>
          </a:ln>
        </p:spPr>
      </p:cxnSp>
      <p:cxnSp>
        <p:nvCxnSpPr>
          <p:cNvPr id="437" name="Google Shape;437;g2d56f1f76be_0_751"/>
          <p:cNvCxnSpPr>
            <a:stCxn id="430" idx="3"/>
            <a:endCxn id="432" idx="1"/>
          </p:cNvCxnSpPr>
          <p:nvPr/>
        </p:nvCxnSpPr>
        <p:spPr>
          <a:xfrm>
            <a:off x="9918550" y="4531350"/>
            <a:ext cx="568500" cy="0"/>
          </a:xfrm>
          <a:prstGeom prst="straightConnector1">
            <a:avLst/>
          </a:prstGeom>
          <a:noFill/>
          <a:ln w="9525" cap="flat" cmpd="sng">
            <a:solidFill>
              <a:schemeClr val="dk2"/>
            </a:solidFill>
            <a:prstDash val="solid"/>
            <a:round/>
            <a:headEnd type="none" w="med" len="med"/>
            <a:tailEnd type="triangle" w="med" len="med"/>
          </a:ln>
        </p:spPr>
      </p:cxnSp>
      <p:cxnSp>
        <p:nvCxnSpPr>
          <p:cNvPr id="438" name="Google Shape;438;g2d56f1f76be_0_751"/>
          <p:cNvCxnSpPr>
            <a:stCxn id="432" idx="2"/>
            <a:endCxn id="434" idx="0"/>
          </p:cNvCxnSpPr>
          <p:nvPr/>
        </p:nvCxnSpPr>
        <p:spPr>
          <a:xfrm>
            <a:off x="10968325" y="5012724"/>
            <a:ext cx="0" cy="396000"/>
          </a:xfrm>
          <a:prstGeom prst="straightConnector1">
            <a:avLst/>
          </a:prstGeom>
          <a:noFill/>
          <a:ln w="9525" cap="flat" cmpd="sng">
            <a:solidFill>
              <a:schemeClr val="dk2"/>
            </a:solidFill>
            <a:prstDash val="solid"/>
            <a:round/>
            <a:headEnd type="none" w="med" len="med"/>
            <a:tailEnd type="triangle" w="med" len="med"/>
          </a:ln>
        </p:spPr>
      </p:cxnSp>
      <p:sp>
        <p:nvSpPr>
          <p:cNvPr id="439" name="Google Shape;439;g2d56f1f76be_0_751"/>
          <p:cNvSpPr/>
          <p:nvPr/>
        </p:nvSpPr>
        <p:spPr>
          <a:xfrm>
            <a:off x="6689813" y="2006987"/>
            <a:ext cx="4872058" cy="1066640"/>
          </a:xfrm>
          <a:custGeom>
            <a:avLst/>
            <a:gdLst/>
            <a:ahLst/>
            <a:cxnLst/>
            <a:rect l="l" t="t" r="r" b="b"/>
            <a:pathLst>
              <a:path w="3656329" h="1913255" extrusionOk="0">
                <a:moveTo>
                  <a:pt x="0" y="318856"/>
                </a:moveTo>
                <a:lnTo>
                  <a:pt x="3457" y="271738"/>
                </a:lnTo>
                <a:lnTo>
                  <a:pt x="13500" y="226766"/>
                </a:lnTo>
                <a:lnTo>
                  <a:pt x="29635" y="184434"/>
                </a:lnTo>
                <a:lnTo>
                  <a:pt x="51369" y="145235"/>
                </a:lnTo>
                <a:lnTo>
                  <a:pt x="78210" y="109663"/>
                </a:lnTo>
                <a:lnTo>
                  <a:pt x="109663" y="78210"/>
                </a:lnTo>
                <a:lnTo>
                  <a:pt x="145235" y="51369"/>
                </a:lnTo>
                <a:lnTo>
                  <a:pt x="184434" y="29635"/>
                </a:lnTo>
                <a:lnTo>
                  <a:pt x="226766" y="13500"/>
                </a:lnTo>
                <a:lnTo>
                  <a:pt x="271738" y="3457"/>
                </a:lnTo>
                <a:lnTo>
                  <a:pt x="318856" y="0"/>
                </a:lnTo>
                <a:lnTo>
                  <a:pt x="3336943" y="0"/>
                </a:lnTo>
                <a:lnTo>
                  <a:pt x="3387124" y="3972"/>
                </a:lnTo>
                <a:lnTo>
                  <a:pt x="3435618" y="15651"/>
                </a:lnTo>
                <a:lnTo>
                  <a:pt x="3481567" y="34684"/>
                </a:lnTo>
                <a:lnTo>
                  <a:pt x="3524117" y="60716"/>
                </a:lnTo>
                <a:lnTo>
                  <a:pt x="3562409" y="93390"/>
                </a:lnTo>
                <a:lnTo>
                  <a:pt x="3595084" y="131683"/>
                </a:lnTo>
                <a:lnTo>
                  <a:pt x="3621115" y="174232"/>
                </a:lnTo>
                <a:lnTo>
                  <a:pt x="3640147" y="220181"/>
                </a:lnTo>
                <a:lnTo>
                  <a:pt x="3651827" y="268675"/>
                </a:lnTo>
                <a:lnTo>
                  <a:pt x="3655799" y="318856"/>
                </a:lnTo>
                <a:lnTo>
                  <a:pt x="3655799" y="1594243"/>
                </a:lnTo>
                <a:lnTo>
                  <a:pt x="3652342" y="1641361"/>
                </a:lnTo>
                <a:lnTo>
                  <a:pt x="3642299" y="1686333"/>
                </a:lnTo>
                <a:lnTo>
                  <a:pt x="3626164" y="1728665"/>
                </a:lnTo>
                <a:lnTo>
                  <a:pt x="3604430" y="1767864"/>
                </a:lnTo>
                <a:lnTo>
                  <a:pt x="3577589" y="1803436"/>
                </a:lnTo>
                <a:lnTo>
                  <a:pt x="3546136" y="1834889"/>
                </a:lnTo>
                <a:lnTo>
                  <a:pt x="3510564" y="1861730"/>
                </a:lnTo>
                <a:lnTo>
                  <a:pt x="3471365" y="1883464"/>
                </a:lnTo>
                <a:lnTo>
                  <a:pt x="3429033" y="1899599"/>
                </a:lnTo>
                <a:lnTo>
                  <a:pt x="3384061" y="1909642"/>
                </a:lnTo>
                <a:lnTo>
                  <a:pt x="3336943" y="1913099"/>
                </a:lnTo>
                <a:lnTo>
                  <a:pt x="318856" y="1913099"/>
                </a:lnTo>
                <a:lnTo>
                  <a:pt x="271738" y="1909642"/>
                </a:lnTo>
                <a:lnTo>
                  <a:pt x="226766" y="1899599"/>
                </a:lnTo>
                <a:lnTo>
                  <a:pt x="184434" y="1883464"/>
                </a:lnTo>
                <a:lnTo>
                  <a:pt x="145235" y="1861730"/>
                </a:lnTo>
                <a:lnTo>
                  <a:pt x="109663" y="1834889"/>
                </a:lnTo>
                <a:lnTo>
                  <a:pt x="78210" y="1803436"/>
                </a:lnTo>
                <a:lnTo>
                  <a:pt x="51369" y="1767864"/>
                </a:lnTo>
                <a:lnTo>
                  <a:pt x="29635" y="1728665"/>
                </a:lnTo>
                <a:lnTo>
                  <a:pt x="13500" y="1686333"/>
                </a:lnTo>
                <a:lnTo>
                  <a:pt x="3457" y="1641361"/>
                </a:lnTo>
                <a:lnTo>
                  <a:pt x="0" y="1594243"/>
                </a:lnTo>
                <a:lnTo>
                  <a:pt x="0" y="318856"/>
                </a:lnTo>
                <a:close/>
              </a:path>
            </a:pathLst>
          </a:custGeom>
          <a:noFill/>
          <a:ln w="381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p>
        </p:txBody>
      </p:sp>
      <p:sp>
        <p:nvSpPr>
          <p:cNvPr id="440" name="Google Shape;440;g2d56f1f76be_0_751"/>
          <p:cNvSpPr/>
          <p:nvPr/>
        </p:nvSpPr>
        <p:spPr>
          <a:xfrm>
            <a:off x="7385619" y="1744105"/>
            <a:ext cx="3426011" cy="524605"/>
          </a:xfrm>
          <a:custGeom>
            <a:avLst/>
            <a:gdLst/>
            <a:ahLst/>
            <a:cxnLst/>
            <a:rect l="l" t="t" r="r" b="b"/>
            <a:pathLst>
              <a:path w="2571115" h="393700" extrusionOk="0">
                <a:moveTo>
                  <a:pt x="0" y="65601"/>
                </a:moveTo>
                <a:lnTo>
                  <a:pt x="5155" y="40066"/>
                </a:lnTo>
                <a:lnTo>
                  <a:pt x="19214" y="19214"/>
                </a:lnTo>
                <a:lnTo>
                  <a:pt x="40066" y="5155"/>
                </a:lnTo>
                <a:lnTo>
                  <a:pt x="65601" y="0"/>
                </a:lnTo>
                <a:lnTo>
                  <a:pt x="2505098" y="0"/>
                </a:lnTo>
                <a:lnTo>
                  <a:pt x="2551485" y="19214"/>
                </a:lnTo>
                <a:lnTo>
                  <a:pt x="2570699" y="65601"/>
                </a:lnTo>
                <a:lnTo>
                  <a:pt x="2570699" y="327998"/>
                </a:lnTo>
                <a:lnTo>
                  <a:pt x="2565544" y="353533"/>
                </a:lnTo>
                <a:lnTo>
                  <a:pt x="2551485" y="374385"/>
                </a:lnTo>
                <a:lnTo>
                  <a:pt x="2530633" y="388444"/>
                </a:lnTo>
                <a:lnTo>
                  <a:pt x="2505098" y="393599"/>
                </a:lnTo>
                <a:lnTo>
                  <a:pt x="65601" y="393599"/>
                </a:lnTo>
                <a:lnTo>
                  <a:pt x="40066" y="388444"/>
                </a:lnTo>
                <a:lnTo>
                  <a:pt x="19214" y="374385"/>
                </a:lnTo>
                <a:lnTo>
                  <a:pt x="5155" y="353533"/>
                </a:lnTo>
                <a:lnTo>
                  <a:pt x="0" y="327998"/>
                </a:lnTo>
                <a:lnTo>
                  <a:pt x="0" y="656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FR" sz="2000" b="1">
                <a:solidFill>
                  <a:srgbClr val="FFFFFF"/>
                </a:solidFill>
                <a:latin typeface="Josefin Sans"/>
                <a:ea typeface="Josefin Sans"/>
                <a:cs typeface="Josefin Sans"/>
                <a:sym typeface="Josefin Sans"/>
              </a:rPr>
              <a:t>Artificial Intelligence (AI)</a:t>
            </a:r>
            <a:endParaRPr sz="2000" b="1">
              <a:solidFill>
                <a:srgbClr val="FFFFFF"/>
              </a:solidFill>
              <a:latin typeface="Josefin Sans"/>
              <a:ea typeface="Josefin Sans"/>
              <a:cs typeface="Josefin Sans"/>
              <a:sym typeface="Josefi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d56f1f76be_0_924"/>
          <p:cNvSpPr txBox="1"/>
          <p:nvPr/>
        </p:nvSpPr>
        <p:spPr>
          <a:xfrm>
            <a:off x="11699400" y="6321800"/>
            <a:ext cx="492600" cy="492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fr-FR" sz="1600" b="1">
                <a:solidFill>
                  <a:schemeClr val="dk1"/>
                </a:solidFill>
                <a:latin typeface="Calibri"/>
                <a:ea typeface="Calibri"/>
                <a:cs typeface="Calibri"/>
                <a:sym typeface="Calibri"/>
              </a:rPr>
              <a:t>2</a:t>
            </a:r>
            <a:endParaRPr sz="1600" b="1" i="0" u="none" strike="noStrike" cap="none">
              <a:solidFill>
                <a:schemeClr val="dk1"/>
              </a:solidFill>
              <a:latin typeface="Calibri"/>
              <a:ea typeface="Calibri"/>
              <a:cs typeface="Calibri"/>
              <a:sym typeface="Calibri"/>
            </a:endParaRPr>
          </a:p>
        </p:txBody>
      </p:sp>
      <p:grpSp>
        <p:nvGrpSpPr>
          <p:cNvPr id="446" name="Google Shape;446;g2d56f1f76be_0_924"/>
          <p:cNvGrpSpPr/>
          <p:nvPr/>
        </p:nvGrpSpPr>
        <p:grpSpPr>
          <a:xfrm>
            <a:off x="655250" y="1512263"/>
            <a:ext cx="5235850" cy="4358925"/>
            <a:chOff x="655250" y="1512263"/>
            <a:chExt cx="5235850" cy="4358925"/>
          </a:xfrm>
        </p:grpSpPr>
        <p:grpSp>
          <p:nvGrpSpPr>
            <p:cNvPr id="447" name="Google Shape;447;g2d56f1f76be_0_924"/>
            <p:cNvGrpSpPr/>
            <p:nvPr/>
          </p:nvGrpSpPr>
          <p:grpSpPr>
            <a:xfrm>
              <a:off x="701400" y="3909188"/>
              <a:ext cx="2075700" cy="1962000"/>
              <a:chOff x="1356575" y="4010788"/>
              <a:chExt cx="2075700" cy="1962000"/>
            </a:xfrm>
          </p:grpSpPr>
          <p:sp>
            <p:nvSpPr>
              <p:cNvPr id="448" name="Google Shape;448;g2d56f1f76be_0_924"/>
              <p:cNvSpPr/>
              <p:nvPr/>
            </p:nvSpPr>
            <p:spPr>
              <a:xfrm>
                <a:off x="1356575" y="4010788"/>
                <a:ext cx="2075700" cy="1962000"/>
              </a:xfrm>
              <a:prstGeom prst="ellipse">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449" name="Google Shape;449;g2d56f1f76be_0_924"/>
              <p:cNvSpPr txBox="1"/>
              <p:nvPr/>
            </p:nvSpPr>
            <p:spPr>
              <a:xfrm>
                <a:off x="1513176" y="4478850"/>
                <a:ext cx="1762500" cy="602100"/>
              </a:xfrm>
              <a:prstGeom prst="rect">
                <a:avLst/>
              </a:prstGeom>
              <a:solidFill>
                <a:srgbClr val="45818E"/>
              </a:solid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Global Market</a:t>
                </a:r>
                <a:endParaRPr sz="1900">
                  <a:solidFill>
                    <a:srgbClr val="FFFFFF"/>
                  </a:solidFill>
                  <a:latin typeface="Josefin Sans"/>
                  <a:ea typeface="Josefin Sans"/>
                  <a:cs typeface="Josefin Sans"/>
                  <a:sym typeface="Josefin Sans"/>
                </a:endParaRPr>
              </a:p>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(2029)</a:t>
                </a:r>
                <a:endParaRPr sz="1900">
                  <a:solidFill>
                    <a:srgbClr val="FFFFFF"/>
                  </a:solidFill>
                  <a:latin typeface="Josefin Sans"/>
                  <a:ea typeface="Josefin Sans"/>
                  <a:cs typeface="Josefin Sans"/>
                  <a:sym typeface="Josefin Sans"/>
                </a:endParaRPr>
              </a:p>
            </p:txBody>
          </p:sp>
          <p:sp>
            <p:nvSpPr>
              <p:cNvPr id="450" name="Google Shape;450;g2d56f1f76be_0_924"/>
              <p:cNvSpPr txBox="1"/>
              <p:nvPr/>
            </p:nvSpPr>
            <p:spPr>
              <a:xfrm>
                <a:off x="1642636" y="5195134"/>
                <a:ext cx="1503600" cy="309600"/>
              </a:xfrm>
              <a:prstGeom prst="rect">
                <a:avLst/>
              </a:prstGeom>
              <a:solidFill>
                <a:srgbClr val="45818E"/>
              </a:solidFill>
              <a:ln>
                <a:noFill/>
              </a:ln>
            </p:spPr>
            <p:txBody>
              <a:bodyPr spcFirstLastPara="1" wrap="square" lIns="0" tIns="16925" rIns="0" bIns="0" anchor="t" anchorCtr="0">
                <a:spAutoFit/>
              </a:bodyPr>
              <a:lstStyle/>
              <a:p>
                <a:pPr marL="12700" marR="1270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131.66 B USD</a:t>
                </a:r>
                <a:endParaRPr sz="1900">
                  <a:solidFill>
                    <a:srgbClr val="FFFFFF"/>
                  </a:solidFill>
                  <a:latin typeface="Josefin Sans"/>
                  <a:ea typeface="Josefin Sans"/>
                  <a:cs typeface="Josefin Sans"/>
                  <a:sym typeface="Josefin Sans"/>
                </a:endParaRPr>
              </a:p>
            </p:txBody>
          </p:sp>
        </p:grpSp>
        <p:grpSp>
          <p:nvGrpSpPr>
            <p:cNvPr id="451" name="Google Shape;451;g2d56f1f76be_0_924"/>
            <p:cNvGrpSpPr/>
            <p:nvPr/>
          </p:nvGrpSpPr>
          <p:grpSpPr>
            <a:xfrm>
              <a:off x="3769200" y="1512263"/>
              <a:ext cx="2075700" cy="1962000"/>
              <a:chOff x="5011100" y="1923313"/>
              <a:chExt cx="2075700" cy="1962000"/>
            </a:xfrm>
          </p:grpSpPr>
          <p:sp>
            <p:nvSpPr>
              <p:cNvPr id="452" name="Google Shape;452;g2d56f1f76be_0_924"/>
              <p:cNvSpPr/>
              <p:nvPr/>
            </p:nvSpPr>
            <p:spPr>
              <a:xfrm>
                <a:off x="5011100" y="1923313"/>
                <a:ext cx="2075700" cy="1962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453" name="Google Shape;453;g2d56f1f76be_0_924"/>
              <p:cNvSpPr txBox="1"/>
              <p:nvPr/>
            </p:nvSpPr>
            <p:spPr>
              <a:xfrm>
                <a:off x="5167701" y="2391375"/>
                <a:ext cx="1762500" cy="602100"/>
              </a:xfrm>
              <a:prstGeom prst="rect">
                <a:avLst/>
              </a:prstGeom>
              <a:solidFill>
                <a:srgbClr val="6AA84F"/>
              </a:solid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Largest Market</a:t>
                </a:r>
                <a:endParaRPr sz="1900">
                  <a:solidFill>
                    <a:srgbClr val="FFFFFF"/>
                  </a:solidFill>
                  <a:latin typeface="Josefin Sans"/>
                  <a:ea typeface="Josefin Sans"/>
                  <a:cs typeface="Josefin Sans"/>
                  <a:sym typeface="Josefin Sans"/>
                </a:endParaRPr>
              </a:p>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Size</a:t>
                </a:r>
                <a:endParaRPr sz="1900">
                  <a:solidFill>
                    <a:srgbClr val="FFFFFF"/>
                  </a:solidFill>
                  <a:latin typeface="Josefin Sans"/>
                  <a:ea typeface="Josefin Sans"/>
                  <a:cs typeface="Josefin Sans"/>
                  <a:sym typeface="Josefin Sans"/>
                </a:endParaRPr>
              </a:p>
            </p:txBody>
          </p:sp>
          <p:sp>
            <p:nvSpPr>
              <p:cNvPr id="454" name="Google Shape;454;g2d56f1f76be_0_924"/>
              <p:cNvSpPr txBox="1"/>
              <p:nvPr/>
            </p:nvSpPr>
            <p:spPr>
              <a:xfrm>
                <a:off x="5297161" y="3107659"/>
                <a:ext cx="1503600" cy="309600"/>
              </a:xfrm>
              <a:prstGeom prst="rect">
                <a:avLst/>
              </a:prstGeom>
              <a:solidFill>
                <a:srgbClr val="6AA84F"/>
              </a:solidFill>
              <a:ln>
                <a:noFill/>
              </a:ln>
            </p:spPr>
            <p:txBody>
              <a:bodyPr spcFirstLastPara="1" wrap="square" lIns="0" tIns="16925" rIns="0" bIns="0" anchor="t" anchorCtr="0">
                <a:spAutoFit/>
              </a:bodyPr>
              <a:lstStyle/>
              <a:p>
                <a:pPr marL="12700" marR="1270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USA</a:t>
                </a:r>
                <a:endParaRPr sz="1900">
                  <a:solidFill>
                    <a:srgbClr val="FFFFFF"/>
                  </a:solidFill>
                  <a:latin typeface="Josefin Sans"/>
                  <a:ea typeface="Josefin Sans"/>
                  <a:cs typeface="Josefin Sans"/>
                  <a:sym typeface="Josefin Sans"/>
                </a:endParaRPr>
              </a:p>
            </p:txBody>
          </p:sp>
        </p:grpSp>
        <p:grpSp>
          <p:nvGrpSpPr>
            <p:cNvPr id="455" name="Google Shape;455;g2d56f1f76be_0_924"/>
            <p:cNvGrpSpPr/>
            <p:nvPr/>
          </p:nvGrpSpPr>
          <p:grpSpPr>
            <a:xfrm>
              <a:off x="3815400" y="3909188"/>
              <a:ext cx="2075700" cy="1962000"/>
              <a:chOff x="6532200" y="4010788"/>
              <a:chExt cx="2075700" cy="1962000"/>
            </a:xfrm>
          </p:grpSpPr>
          <p:sp>
            <p:nvSpPr>
              <p:cNvPr id="456" name="Google Shape;456;g2d56f1f76be_0_924"/>
              <p:cNvSpPr/>
              <p:nvPr/>
            </p:nvSpPr>
            <p:spPr>
              <a:xfrm>
                <a:off x="6532200" y="4010788"/>
                <a:ext cx="2075700" cy="1962000"/>
              </a:xfrm>
              <a:prstGeom prst="ellipse">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457" name="Google Shape;457;g2d56f1f76be_0_924"/>
              <p:cNvSpPr txBox="1"/>
              <p:nvPr/>
            </p:nvSpPr>
            <p:spPr>
              <a:xfrm>
                <a:off x="6688801" y="4478850"/>
                <a:ext cx="1762500" cy="602100"/>
              </a:xfrm>
              <a:prstGeom prst="rect">
                <a:avLst/>
              </a:prstGeom>
              <a:solidFill>
                <a:srgbClr val="A64D79"/>
              </a:solid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Fastest Growing Market Size</a:t>
                </a:r>
                <a:endParaRPr sz="1900">
                  <a:solidFill>
                    <a:srgbClr val="FFFFFF"/>
                  </a:solidFill>
                  <a:latin typeface="Josefin Sans"/>
                  <a:ea typeface="Josefin Sans"/>
                  <a:cs typeface="Josefin Sans"/>
                  <a:sym typeface="Josefin Sans"/>
                </a:endParaRPr>
              </a:p>
            </p:txBody>
          </p:sp>
          <p:sp>
            <p:nvSpPr>
              <p:cNvPr id="458" name="Google Shape;458;g2d56f1f76be_0_924"/>
              <p:cNvSpPr txBox="1"/>
              <p:nvPr/>
            </p:nvSpPr>
            <p:spPr>
              <a:xfrm>
                <a:off x="6818261" y="5195134"/>
                <a:ext cx="1503600" cy="309600"/>
              </a:xfrm>
              <a:prstGeom prst="rect">
                <a:avLst/>
              </a:prstGeom>
              <a:solidFill>
                <a:srgbClr val="A64D79"/>
              </a:solidFill>
              <a:ln>
                <a:noFill/>
              </a:ln>
            </p:spPr>
            <p:txBody>
              <a:bodyPr spcFirstLastPara="1" wrap="square" lIns="0" tIns="16925" rIns="0" bIns="0" anchor="t" anchorCtr="0">
                <a:spAutoFit/>
              </a:bodyPr>
              <a:lstStyle/>
              <a:p>
                <a:pPr marL="12700" marR="1270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Asia/Pacific</a:t>
                </a:r>
                <a:endParaRPr sz="1900">
                  <a:solidFill>
                    <a:srgbClr val="FFFFFF"/>
                  </a:solidFill>
                  <a:latin typeface="Josefin Sans"/>
                  <a:ea typeface="Josefin Sans"/>
                  <a:cs typeface="Josefin Sans"/>
                  <a:sym typeface="Josefin Sans"/>
                </a:endParaRPr>
              </a:p>
            </p:txBody>
          </p:sp>
        </p:grpSp>
        <p:grpSp>
          <p:nvGrpSpPr>
            <p:cNvPr id="459" name="Google Shape;459;g2d56f1f76be_0_924"/>
            <p:cNvGrpSpPr/>
            <p:nvPr/>
          </p:nvGrpSpPr>
          <p:grpSpPr>
            <a:xfrm>
              <a:off x="655250" y="1512263"/>
              <a:ext cx="2075700" cy="1962000"/>
              <a:chOff x="1356575" y="4010788"/>
              <a:chExt cx="2075700" cy="1962000"/>
            </a:xfrm>
          </p:grpSpPr>
          <p:sp>
            <p:nvSpPr>
              <p:cNvPr id="460" name="Google Shape;460;g2d56f1f76be_0_924"/>
              <p:cNvSpPr/>
              <p:nvPr/>
            </p:nvSpPr>
            <p:spPr>
              <a:xfrm>
                <a:off x="1356575" y="4010788"/>
                <a:ext cx="2075700" cy="1962000"/>
              </a:xfrm>
              <a:prstGeom prst="ellipse">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461" name="Google Shape;461;g2d56f1f76be_0_924"/>
              <p:cNvSpPr txBox="1"/>
              <p:nvPr/>
            </p:nvSpPr>
            <p:spPr>
              <a:xfrm>
                <a:off x="1513176" y="4478850"/>
                <a:ext cx="1762500" cy="602100"/>
              </a:xfrm>
              <a:prstGeom prst="rect">
                <a:avLst/>
              </a:prstGeom>
              <a:solidFill>
                <a:srgbClr val="3D85C6"/>
              </a:solid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Global Market</a:t>
                </a:r>
                <a:endParaRPr sz="1900">
                  <a:solidFill>
                    <a:srgbClr val="FFFFFF"/>
                  </a:solidFill>
                  <a:latin typeface="Josefin Sans"/>
                  <a:ea typeface="Josefin Sans"/>
                  <a:cs typeface="Josefin Sans"/>
                  <a:sym typeface="Josefin Sans"/>
                </a:endParaRPr>
              </a:p>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(2024)</a:t>
                </a:r>
                <a:endParaRPr sz="1900">
                  <a:solidFill>
                    <a:srgbClr val="FFFFFF"/>
                  </a:solidFill>
                  <a:latin typeface="Josefin Sans"/>
                  <a:ea typeface="Josefin Sans"/>
                  <a:cs typeface="Josefin Sans"/>
                  <a:sym typeface="Josefin Sans"/>
                </a:endParaRPr>
              </a:p>
            </p:txBody>
          </p:sp>
          <p:sp>
            <p:nvSpPr>
              <p:cNvPr id="462" name="Google Shape;462;g2d56f1f76be_0_924"/>
              <p:cNvSpPr txBox="1"/>
              <p:nvPr/>
            </p:nvSpPr>
            <p:spPr>
              <a:xfrm>
                <a:off x="1642636" y="5195134"/>
                <a:ext cx="1503600" cy="309600"/>
              </a:xfrm>
              <a:prstGeom prst="rect">
                <a:avLst/>
              </a:prstGeom>
              <a:solidFill>
                <a:srgbClr val="3D85C6"/>
              </a:solidFill>
              <a:ln>
                <a:noFill/>
              </a:ln>
            </p:spPr>
            <p:txBody>
              <a:bodyPr spcFirstLastPara="1" wrap="square" lIns="0" tIns="16925" rIns="0" bIns="0" anchor="t" anchorCtr="0">
                <a:spAutoFit/>
              </a:bodyPr>
              <a:lstStyle/>
              <a:p>
                <a:pPr marL="12700" marR="1270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102.16 B USD</a:t>
                </a:r>
                <a:endParaRPr sz="1900">
                  <a:solidFill>
                    <a:srgbClr val="FFFFFF"/>
                  </a:solidFill>
                  <a:latin typeface="Josefin Sans"/>
                  <a:ea typeface="Josefin Sans"/>
                  <a:cs typeface="Josefin Sans"/>
                  <a:sym typeface="Josefin Sans"/>
                </a:endParaRPr>
              </a:p>
            </p:txBody>
          </p:sp>
        </p:grpSp>
      </p:grpSp>
      <p:sp>
        <p:nvSpPr>
          <p:cNvPr id="463" name="Google Shape;463;g2d56f1f76be_0_924"/>
          <p:cNvSpPr txBox="1"/>
          <p:nvPr/>
        </p:nvSpPr>
        <p:spPr>
          <a:xfrm>
            <a:off x="288000" y="6260775"/>
            <a:ext cx="10815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900" i="1">
                <a:solidFill>
                  <a:schemeClr val="dk1"/>
                </a:solidFill>
                <a:latin typeface="Josefin Sans SemiBold"/>
                <a:ea typeface="Josefin Sans SemiBold"/>
                <a:cs typeface="Josefin Sans SemiBold"/>
                <a:sym typeface="Josefin Sans SemiBold"/>
              </a:rPr>
              <a:t>Mordo Intelligence</a:t>
            </a:r>
            <a:endParaRPr sz="900" i="1">
              <a:latin typeface="Josefin Sans SemiBold"/>
              <a:ea typeface="Josefin Sans SemiBold"/>
              <a:cs typeface="Josefin Sans SemiBold"/>
              <a:sym typeface="Josefin Sans SemiBold"/>
            </a:endParaRPr>
          </a:p>
          <a:p>
            <a:pPr marL="0" lvl="0" indent="0" algn="l" rtl="0">
              <a:lnSpc>
                <a:spcPct val="100000"/>
              </a:lnSpc>
              <a:spcBef>
                <a:spcPts val="0"/>
              </a:spcBef>
              <a:spcAft>
                <a:spcPts val="0"/>
              </a:spcAft>
              <a:buNone/>
            </a:pPr>
            <a:r>
              <a:rPr lang="fr-FR" sz="900" i="1">
                <a:latin typeface="Josefin Sans SemiBold"/>
                <a:ea typeface="Josefin Sans SemiBold"/>
                <a:cs typeface="Josefin Sans SemiBold"/>
                <a:sym typeface="Josefin Sans SemiBold"/>
              </a:rPr>
              <a:t>FDA 21 CFR 809.3 : </a:t>
            </a:r>
            <a:r>
              <a:rPr lang="fr-FR" sz="900" u="sng">
                <a:solidFill>
                  <a:srgbClr val="0563C1"/>
                </a:solidFill>
                <a:latin typeface="Josefin Sans SemiBold"/>
                <a:ea typeface="Josefin Sans SemiBold"/>
                <a:cs typeface="Josefin Sans SemiBold"/>
                <a:sym typeface="Josefin Sans SemiBol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Overview of IVD Regulation | FDA</a:t>
            </a:r>
            <a:endParaRPr sz="900" i="1">
              <a:latin typeface="Josefin Sans SemiBold"/>
              <a:ea typeface="Josefin Sans SemiBold"/>
              <a:cs typeface="Josefin Sans SemiBold"/>
              <a:sym typeface="Josefin Sans SemiBold"/>
            </a:endParaRPr>
          </a:p>
          <a:p>
            <a:pPr marL="0" lvl="0" indent="0" algn="l" rtl="0">
              <a:lnSpc>
                <a:spcPct val="100000"/>
              </a:lnSpc>
              <a:spcBef>
                <a:spcPts val="0"/>
              </a:spcBef>
              <a:spcAft>
                <a:spcPts val="0"/>
              </a:spcAft>
              <a:buNone/>
            </a:pPr>
            <a:r>
              <a:rPr lang="fr-FR" sz="900" i="1">
                <a:latin typeface="Josefin Sans SemiBold"/>
                <a:ea typeface="Josefin Sans SemiBold"/>
                <a:cs typeface="Josefin Sans SemiBold"/>
                <a:sym typeface="Josefin Sans SemiBold"/>
              </a:rPr>
              <a:t>EU Regulation (2017/746)</a:t>
            </a:r>
            <a:endParaRPr sz="900" i="1">
              <a:latin typeface="Josefin Sans SemiBold"/>
              <a:ea typeface="Josefin Sans SemiBold"/>
              <a:cs typeface="Josefin Sans SemiBold"/>
              <a:sym typeface="Josefin Sans SemiBold"/>
            </a:endParaRPr>
          </a:p>
        </p:txBody>
      </p:sp>
      <p:pic>
        <p:nvPicPr>
          <p:cNvPr id="464" name="Google Shape;464;g2d56f1f76be_0_924"/>
          <p:cNvPicPr preferRelativeResize="0"/>
          <p:nvPr/>
        </p:nvPicPr>
        <p:blipFill>
          <a:blip r:embed="rId4">
            <a:alphaModFix/>
          </a:blip>
          <a:stretch>
            <a:fillRect/>
          </a:stretch>
        </p:blipFill>
        <p:spPr>
          <a:xfrm>
            <a:off x="11275200" y="0"/>
            <a:ext cx="918000" cy="892800"/>
          </a:xfrm>
          <a:prstGeom prst="rect">
            <a:avLst/>
          </a:prstGeom>
          <a:noFill/>
          <a:ln>
            <a:noFill/>
          </a:ln>
        </p:spPr>
      </p:pic>
      <p:grpSp>
        <p:nvGrpSpPr>
          <p:cNvPr id="465" name="Google Shape;465;g2d56f1f76be_0_924"/>
          <p:cNvGrpSpPr/>
          <p:nvPr/>
        </p:nvGrpSpPr>
        <p:grpSpPr>
          <a:xfrm>
            <a:off x="6808800" y="180000"/>
            <a:ext cx="4037907" cy="369287"/>
            <a:chOff x="6336022" y="3733725"/>
            <a:chExt cx="2666165" cy="351300"/>
          </a:xfrm>
        </p:grpSpPr>
        <p:sp>
          <p:nvSpPr>
            <p:cNvPr id="466" name="Google Shape;466;g2d56f1f76be_0_924"/>
            <p:cNvSpPr/>
            <p:nvPr/>
          </p:nvSpPr>
          <p:spPr>
            <a:xfrm>
              <a:off x="6336022" y="3733725"/>
              <a:ext cx="726300" cy="351300"/>
            </a:xfrm>
            <a:prstGeom prst="homePlate">
              <a:avLst>
                <a:gd name="adj" fmla="val 50000"/>
              </a:avLst>
            </a:prstGeom>
            <a:solidFill>
              <a:srgbClr val="FCE5C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467" name="Google Shape;467;g2d56f1f76be_0_924"/>
            <p:cNvSpPr/>
            <p:nvPr/>
          </p:nvSpPr>
          <p:spPr>
            <a:xfrm>
              <a:off x="6982787" y="3733725"/>
              <a:ext cx="726300" cy="351300"/>
            </a:xfrm>
            <a:prstGeom prst="chevron">
              <a:avLst>
                <a:gd name="adj" fmla="val 50000"/>
              </a:avLst>
            </a:prstGeom>
            <a:solidFill>
              <a:srgbClr val="F1764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468" name="Google Shape;468;g2d56f1f76be_0_924"/>
            <p:cNvSpPr/>
            <p:nvPr/>
          </p:nvSpPr>
          <p:spPr>
            <a:xfrm>
              <a:off x="762933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469" name="Google Shape;469;g2d56f1f76be_0_924"/>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sp>
        <p:nvSpPr>
          <p:cNvPr id="470" name="Google Shape;470;g2d56f1f76be_0_924"/>
          <p:cNvSpPr txBox="1"/>
          <p:nvPr/>
        </p:nvSpPr>
        <p:spPr>
          <a:xfrm>
            <a:off x="468000" y="-24033"/>
            <a:ext cx="10272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a:t>
            </a:r>
            <a:r>
              <a:rPr lang="fr-FR" sz="4000" b="1">
                <a:solidFill>
                  <a:schemeClr val="lt2"/>
                </a:solidFill>
                <a:latin typeface="Josefin Sans"/>
                <a:ea typeface="Josefin Sans"/>
                <a:cs typeface="Josefin Sans"/>
                <a:sym typeface="Josefin Sans"/>
              </a:rPr>
              <a:t>r</a:t>
            </a:r>
            <a:r>
              <a:rPr lang="fr-FR" sz="3600" b="1" i="1">
                <a:solidFill>
                  <a:schemeClr val="lt2"/>
                </a:solidFill>
                <a:latin typeface="Josefin Sans"/>
                <a:ea typeface="Josefin Sans"/>
                <a:cs typeface="Josefin Sans"/>
                <a:sym typeface="Josefin Sans"/>
              </a:rPr>
              <a:t>®</a:t>
            </a:r>
            <a:endParaRPr sz="4000" b="1" i="0" u="none" strike="noStrike" cap="none">
              <a:solidFill>
                <a:schemeClr val="lt2"/>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i="1">
                <a:solidFill>
                  <a:srgbClr val="293F76"/>
                </a:solidFill>
                <a:latin typeface="Josefin Sans"/>
                <a:ea typeface="Josefin Sans"/>
                <a:cs typeface="Josefin Sans"/>
                <a:sym typeface="Josefin Sans"/>
              </a:rPr>
              <a:t>Market Size : </a:t>
            </a:r>
            <a:r>
              <a:rPr lang="fr-FR" sz="2700" b="1" i="1">
                <a:solidFill>
                  <a:schemeClr val="dk1"/>
                </a:solidFill>
                <a:latin typeface="Josefin Sans"/>
                <a:ea typeface="Josefin Sans"/>
                <a:cs typeface="Josefin Sans"/>
                <a:sym typeface="Josefin Sans"/>
              </a:rPr>
              <a:t>In-Vitro Diagnostic Product* (IVD)</a:t>
            </a:r>
            <a:endParaRPr sz="2700" b="1" i="1" u="none" strike="noStrike" cap="none">
              <a:solidFill>
                <a:srgbClr val="293F76"/>
              </a:solidFill>
              <a:latin typeface="Josefin Sans"/>
              <a:ea typeface="Josefin Sans"/>
              <a:cs typeface="Josefin Sans"/>
              <a:sym typeface="Josefin Sans"/>
            </a:endParaRPr>
          </a:p>
        </p:txBody>
      </p:sp>
      <p:sp>
        <p:nvSpPr>
          <p:cNvPr id="471" name="Google Shape;471;g2d56f1f76be_0_924"/>
          <p:cNvSpPr/>
          <p:nvPr/>
        </p:nvSpPr>
        <p:spPr>
          <a:xfrm>
            <a:off x="2603975" y="3023788"/>
            <a:ext cx="1385400" cy="1335900"/>
          </a:xfrm>
          <a:prstGeom prst="ellipse">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900">
                <a:solidFill>
                  <a:srgbClr val="FFFFFF"/>
                </a:solidFill>
                <a:latin typeface="Josefin Sans SemiBold"/>
                <a:ea typeface="Josefin Sans SemiBold"/>
                <a:cs typeface="Josefin Sans SemiBold"/>
                <a:sym typeface="Josefin Sans SemiBold"/>
              </a:rPr>
              <a:t>CAGR 5,20%</a:t>
            </a:r>
            <a:endParaRPr sz="1900">
              <a:solidFill>
                <a:srgbClr val="FFFFFF"/>
              </a:solidFill>
              <a:latin typeface="Josefin Sans SemiBold"/>
              <a:ea typeface="Josefin Sans SemiBold"/>
              <a:cs typeface="Josefin Sans SemiBold"/>
              <a:sym typeface="Josefin San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2d56f1f76be_0_992"/>
          <p:cNvSpPr txBox="1"/>
          <p:nvPr/>
        </p:nvSpPr>
        <p:spPr>
          <a:xfrm>
            <a:off x="11699400" y="6321800"/>
            <a:ext cx="492600" cy="492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fr-FR" sz="1600" b="1">
                <a:solidFill>
                  <a:schemeClr val="dk1"/>
                </a:solidFill>
                <a:latin typeface="Calibri"/>
                <a:ea typeface="Calibri"/>
                <a:cs typeface="Calibri"/>
                <a:sym typeface="Calibri"/>
              </a:rPr>
              <a:t>2</a:t>
            </a:r>
            <a:endParaRPr sz="1600" b="1" i="0" u="none" strike="noStrike" cap="none">
              <a:solidFill>
                <a:schemeClr val="dk1"/>
              </a:solidFill>
              <a:latin typeface="Calibri"/>
              <a:ea typeface="Calibri"/>
              <a:cs typeface="Calibri"/>
              <a:sym typeface="Calibri"/>
            </a:endParaRPr>
          </a:p>
        </p:txBody>
      </p:sp>
      <p:grpSp>
        <p:nvGrpSpPr>
          <p:cNvPr id="477" name="Google Shape;477;g2d56f1f76be_0_992"/>
          <p:cNvGrpSpPr/>
          <p:nvPr/>
        </p:nvGrpSpPr>
        <p:grpSpPr>
          <a:xfrm>
            <a:off x="655250" y="1512263"/>
            <a:ext cx="5235850" cy="4358925"/>
            <a:chOff x="655250" y="1512263"/>
            <a:chExt cx="5235850" cy="4358925"/>
          </a:xfrm>
        </p:grpSpPr>
        <p:grpSp>
          <p:nvGrpSpPr>
            <p:cNvPr id="478" name="Google Shape;478;g2d56f1f76be_0_992"/>
            <p:cNvGrpSpPr/>
            <p:nvPr/>
          </p:nvGrpSpPr>
          <p:grpSpPr>
            <a:xfrm>
              <a:off x="701400" y="3909188"/>
              <a:ext cx="2075700" cy="1962000"/>
              <a:chOff x="1356575" y="4010788"/>
              <a:chExt cx="2075700" cy="1962000"/>
            </a:xfrm>
          </p:grpSpPr>
          <p:sp>
            <p:nvSpPr>
              <p:cNvPr id="479" name="Google Shape;479;g2d56f1f76be_0_992"/>
              <p:cNvSpPr/>
              <p:nvPr/>
            </p:nvSpPr>
            <p:spPr>
              <a:xfrm>
                <a:off x="1356575" y="4010788"/>
                <a:ext cx="2075700" cy="1962000"/>
              </a:xfrm>
              <a:prstGeom prst="ellipse">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480" name="Google Shape;480;g2d56f1f76be_0_992"/>
              <p:cNvSpPr txBox="1"/>
              <p:nvPr/>
            </p:nvSpPr>
            <p:spPr>
              <a:xfrm>
                <a:off x="1513176" y="4478850"/>
                <a:ext cx="1762500" cy="602100"/>
              </a:xfrm>
              <a:prstGeom prst="rect">
                <a:avLst/>
              </a:prstGeom>
              <a:solidFill>
                <a:srgbClr val="45818E"/>
              </a:solid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Global Market</a:t>
                </a:r>
                <a:endParaRPr sz="1900">
                  <a:solidFill>
                    <a:srgbClr val="FFFFFF"/>
                  </a:solidFill>
                  <a:latin typeface="Josefin Sans"/>
                  <a:ea typeface="Josefin Sans"/>
                  <a:cs typeface="Josefin Sans"/>
                  <a:sym typeface="Josefin Sans"/>
                </a:endParaRPr>
              </a:p>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(2029)</a:t>
                </a:r>
                <a:endParaRPr sz="1900">
                  <a:solidFill>
                    <a:srgbClr val="FFFFFF"/>
                  </a:solidFill>
                  <a:latin typeface="Josefin Sans"/>
                  <a:ea typeface="Josefin Sans"/>
                  <a:cs typeface="Josefin Sans"/>
                  <a:sym typeface="Josefin Sans"/>
                </a:endParaRPr>
              </a:p>
            </p:txBody>
          </p:sp>
          <p:sp>
            <p:nvSpPr>
              <p:cNvPr id="481" name="Google Shape;481;g2d56f1f76be_0_992"/>
              <p:cNvSpPr txBox="1"/>
              <p:nvPr/>
            </p:nvSpPr>
            <p:spPr>
              <a:xfrm>
                <a:off x="1642636" y="5195134"/>
                <a:ext cx="1503600" cy="309600"/>
              </a:xfrm>
              <a:prstGeom prst="rect">
                <a:avLst/>
              </a:prstGeom>
              <a:solidFill>
                <a:srgbClr val="45818E"/>
              </a:solidFill>
              <a:ln>
                <a:noFill/>
              </a:ln>
            </p:spPr>
            <p:txBody>
              <a:bodyPr spcFirstLastPara="1" wrap="square" lIns="0" tIns="16925" rIns="0" bIns="0" anchor="t" anchorCtr="0">
                <a:spAutoFit/>
              </a:bodyPr>
              <a:lstStyle/>
              <a:p>
                <a:pPr marL="12700" marR="1270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131.66 B USD</a:t>
                </a:r>
                <a:endParaRPr sz="1900">
                  <a:solidFill>
                    <a:srgbClr val="FFFFFF"/>
                  </a:solidFill>
                  <a:latin typeface="Josefin Sans"/>
                  <a:ea typeface="Josefin Sans"/>
                  <a:cs typeface="Josefin Sans"/>
                  <a:sym typeface="Josefin Sans"/>
                </a:endParaRPr>
              </a:p>
            </p:txBody>
          </p:sp>
        </p:grpSp>
        <p:grpSp>
          <p:nvGrpSpPr>
            <p:cNvPr id="482" name="Google Shape;482;g2d56f1f76be_0_992"/>
            <p:cNvGrpSpPr/>
            <p:nvPr/>
          </p:nvGrpSpPr>
          <p:grpSpPr>
            <a:xfrm>
              <a:off x="3769200" y="1512263"/>
              <a:ext cx="2075700" cy="1962000"/>
              <a:chOff x="5011100" y="1923313"/>
              <a:chExt cx="2075700" cy="1962000"/>
            </a:xfrm>
          </p:grpSpPr>
          <p:sp>
            <p:nvSpPr>
              <p:cNvPr id="483" name="Google Shape;483;g2d56f1f76be_0_992"/>
              <p:cNvSpPr/>
              <p:nvPr/>
            </p:nvSpPr>
            <p:spPr>
              <a:xfrm>
                <a:off x="5011100" y="1923313"/>
                <a:ext cx="2075700" cy="1962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484" name="Google Shape;484;g2d56f1f76be_0_992"/>
              <p:cNvSpPr txBox="1"/>
              <p:nvPr/>
            </p:nvSpPr>
            <p:spPr>
              <a:xfrm>
                <a:off x="5167701" y="2391375"/>
                <a:ext cx="1762500" cy="602100"/>
              </a:xfrm>
              <a:prstGeom prst="rect">
                <a:avLst/>
              </a:prstGeom>
              <a:solidFill>
                <a:srgbClr val="6AA84F"/>
              </a:solid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Largest Market</a:t>
                </a:r>
                <a:endParaRPr sz="1900">
                  <a:solidFill>
                    <a:srgbClr val="FFFFFF"/>
                  </a:solidFill>
                  <a:latin typeface="Josefin Sans"/>
                  <a:ea typeface="Josefin Sans"/>
                  <a:cs typeface="Josefin Sans"/>
                  <a:sym typeface="Josefin Sans"/>
                </a:endParaRPr>
              </a:p>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Size</a:t>
                </a:r>
                <a:endParaRPr sz="1900">
                  <a:solidFill>
                    <a:srgbClr val="FFFFFF"/>
                  </a:solidFill>
                  <a:latin typeface="Josefin Sans"/>
                  <a:ea typeface="Josefin Sans"/>
                  <a:cs typeface="Josefin Sans"/>
                  <a:sym typeface="Josefin Sans"/>
                </a:endParaRPr>
              </a:p>
            </p:txBody>
          </p:sp>
          <p:sp>
            <p:nvSpPr>
              <p:cNvPr id="485" name="Google Shape;485;g2d56f1f76be_0_992"/>
              <p:cNvSpPr txBox="1"/>
              <p:nvPr/>
            </p:nvSpPr>
            <p:spPr>
              <a:xfrm>
                <a:off x="5297161" y="3107659"/>
                <a:ext cx="1503600" cy="309600"/>
              </a:xfrm>
              <a:prstGeom prst="rect">
                <a:avLst/>
              </a:prstGeom>
              <a:solidFill>
                <a:srgbClr val="6AA84F"/>
              </a:solidFill>
              <a:ln>
                <a:noFill/>
              </a:ln>
            </p:spPr>
            <p:txBody>
              <a:bodyPr spcFirstLastPara="1" wrap="square" lIns="0" tIns="16925" rIns="0" bIns="0" anchor="t" anchorCtr="0">
                <a:spAutoFit/>
              </a:bodyPr>
              <a:lstStyle/>
              <a:p>
                <a:pPr marL="12700" marR="1270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USA</a:t>
                </a:r>
                <a:endParaRPr sz="1900">
                  <a:solidFill>
                    <a:srgbClr val="FFFFFF"/>
                  </a:solidFill>
                  <a:latin typeface="Josefin Sans"/>
                  <a:ea typeface="Josefin Sans"/>
                  <a:cs typeface="Josefin Sans"/>
                  <a:sym typeface="Josefin Sans"/>
                </a:endParaRPr>
              </a:p>
            </p:txBody>
          </p:sp>
        </p:grpSp>
        <p:grpSp>
          <p:nvGrpSpPr>
            <p:cNvPr id="486" name="Google Shape;486;g2d56f1f76be_0_992"/>
            <p:cNvGrpSpPr/>
            <p:nvPr/>
          </p:nvGrpSpPr>
          <p:grpSpPr>
            <a:xfrm>
              <a:off x="3815400" y="3909188"/>
              <a:ext cx="2075700" cy="1962000"/>
              <a:chOff x="6532200" y="4010788"/>
              <a:chExt cx="2075700" cy="1962000"/>
            </a:xfrm>
          </p:grpSpPr>
          <p:sp>
            <p:nvSpPr>
              <p:cNvPr id="487" name="Google Shape;487;g2d56f1f76be_0_992"/>
              <p:cNvSpPr/>
              <p:nvPr/>
            </p:nvSpPr>
            <p:spPr>
              <a:xfrm>
                <a:off x="6532200" y="4010788"/>
                <a:ext cx="2075700" cy="1962000"/>
              </a:xfrm>
              <a:prstGeom prst="ellipse">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488" name="Google Shape;488;g2d56f1f76be_0_992"/>
              <p:cNvSpPr txBox="1"/>
              <p:nvPr/>
            </p:nvSpPr>
            <p:spPr>
              <a:xfrm>
                <a:off x="6688801" y="4478850"/>
                <a:ext cx="1762500" cy="602100"/>
              </a:xfrm>
              <a:prstGeom prst="rect">
                <a:avLst/>
              </a:prstGeom>
              <a:solidFill>
                <a:srgbClr val="A64D79"/>
              </a:solid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Fastest Growing Market Size</a:t>
                </a:r>
                <a:endParaRPr sz="1900">
                  <a:solidFill>
                    <a:srgbClr val="FFFFFF"/>
                  </a:solidFill>
                  <a:latin typeface="Josefin Sans"/>
                  <a:ea typeface="Josefin Sans"/>
                  <a:cs typeface="Josefin Sans"/>
                  <a:sym typeface="Josefin Sans"/>
                </a:endParaRPr>
              </a:p>
            </p:txBody>
          </p:sp>
          <p:sp>
            <p:nvSpPr>
              <p:cNvPr id="489" name="Google Shape;489;g2d56f1f76be_0_992"/>
              <p:cNvSpPr txBox="1"/>
              <p:nvPr/>
            </p:nvSpPr>
            <p:spPr>
              <a:xfrm>
                <a:off x="6818261" y="5195134"/>
                <a:ext cx="1503600" cy="309600"/>
              </a:xfrm>
              <a:prstGeom prst="rect">
                <a:avLst/>
              </a:prstGeom>
              <a:solidFill>
                <a:srgbClr val="A64D79"/>
              </a:solidFill>
              <a:ln>
                <a:noFill/>
              </a:ln>
            </p:spPr>
            <p:txBody>
              <a:bodyPr spcFirstLastPara="1" wrap="square" lIns="0" tIns="16925" rIns="0" bIns="0" anchor="t" anchorCtr="0">
                <a:spAutoFit/>
              </a:bodyPr>
              <a:lstStyle/>
              <a:p>
                <a:pPr marL="12700" marR="1270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Asia/Pacific</a:t>
                </a:r>
                <a:endParaRPr sz="1900">
                  <a:solidFill>
                    <a:srgbClr val="FFFFFF"/>
                  </a:solidFill>
                  <a:latin typeface="Josefin Sans"/>
                  <a:ea typeface="Josefin Sans"/>
                  <a:cs typeface="Josefin Sans"/>
                  <a:sym typeface="Josefin Sans"/>
                </a:endParaRPr>
              </a:p>
            </p:txBody>
          </p:sp>
        </p:grpSp>
        <p:grpSp>
          <p:nvGrpSpPr>
            <p:cNvPr id="490" name="Google Shape;490;g2d56f1f76be_0_992"/>
            <p:cNvGrpSpPr/>
            <p:nvPr/>
          </p:nvGrpSpPr>
          <p:grpSpPr>
            <a:xfrm>
              <a:off x="655250" y="1512263"/>
              <a:ext cx="2075700" cy="1962000"/>
              <a:chOff x="1356575" y="4010788"/>
              <a:chExt cx="2075700" cy="1962000"/>
            </a:xfrm>
          </p:grpSpPr>
          <p:sp>
            <p:nvSpPr>
              <p:cNvPr id="491" name="Google Shape;491;g2d56f1f76be_0_992"/>
              <p:cNvSpPr/>
              <p:nvPr/>
            </p:nvSpPr>
            <p:spPr>
              <a:xfrm>
                <a:off x="1356575" y="4010788"/>
                <a:ext cx="2075700" cy="1962000"/>
              </a:xfrm>
              <a:prstGeom prst="ellipse">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492" name="Google Shape;492;g2d56f1f76be_0_992"/>
              <p:cNvSpPr txBox="1"/>
              <p:nvPr/>
            </p:nvSpPr>
            <p:spPr>
              <a:xfrm>
                <a:off x="1513176" y="4478850"/>
                <a:ext cx="1762500" cy="602100"/>
              </a:xfrm>
              <a:prstGeom prst="rect">
                <a:avLst/>
              </a:prstGeom>
              <a:solidFill>
                <a:srgbClr val="3D85C6"/>
              </a:solid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Global Market</a:t>
                </a:r>
                <a:endParaRPr sz="1900">
                  <a:solidFill>
                    <a:srgbClr val="FFFFFF"/>
                  </a:solidFill>
                  <a:latin typeface="Josefin Sans"/>
                  <a:ea typeface="Josefin Sans"/>
                  <a:cs typeface="Josefin Sans"/>
                  <a:sym typeface="Josefin Sans"/>
                </a:endParaRPr>
              </a:p>
              <a:p>
                <a:pPr marL="12700" marR="0" lvl="0" indent="0" algn="ctr" rtl="0">
                  <a:lnSpc>
                    <a:spcPct val="100000"/>
                  </a:lnSpc>
                  <a:spcBef>
                    <a:spcPts val="0"/>
                  </a:spcBef>
                  <a:spcAft>
                    <a:spcPts val="0"/>
                  </a:spcAft>
                  <a:buNone/>
                </a:pPr>
                <a:r>
                  <a:rPr lang="fr-FR" sz="1900">
                    <a:solidFill>
                      <a:srgbClr val="FFFFFF"/>
                    </a:solidFill>
                    <a:latin typeface="Josefin Sans"/>
                    <a:ea typeface="Josefin Sans"/>
                    <a:cs typeface="Josefin Sans"/>
                    <a:sym typeface="Josefin Sans"/>
                  </a:rPr>
                  <a:t>(2024)</a:t>
                </a:r>
                <a:endParaRPr sz="1900">
                  <a:solidFill>
                    <a:srgbClr val="FFFFFF"/>
                  </a:solidFill>
                  <a:latin typeface="Josefin Sans"/>
                  <a:ea typeface="Josefin Sans"/>
                  <a:cs typeface="Josefin Sans"/>
                  <a:sym typeface="Josefin Sans"/>
                </a:endParaRPr>
              </a:p>
            </p:txBody>
          </p:sp>
          <p:sp>
            <p:nvSpPr>
              <p:cNvPr id="493" name="Google Shape;493;g2d56f1f76be_0_992"/>
              <p:cNvSpPr txBox="1"/>
              <p:nvPr/>
            </p:nvSpPr>
            <p:spPr>
              <a:xfrm>
                <a:off x="1642636" y="5195134"/>
                <a:ext cx="1503600" cy="309600"/>
              </a:xfrm>
              <a:prstGeom prst="rect">
                <a:avLst/>
              </a:prstGeom>
              <a:solidFill>
                <a:srgbClr val="3D85C6"/>
              </a:solidFill>
              <a:ln>
                <a:noFill/>
              </a:ln>
            </p:spPr>
            <p:txBody>
              <a:bodyPr spcFirstLastPara="1" wrap="square" lIns="0" tIns="16925" rIns="0" bIns="0" anchor="t" anchorCtr="0">
                <a:spAutoFit/>
              </a:bodyPr>
              <a:lstStyle/>
              <a:p>
                <a:pPr marL="12700" marR="1270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102.16 B USD</a:t>
                </a:r>
                <a:endParaRPr sz="1900">
                  <a:solidFill>
                    <a:srgbClr val="FFFFFF"/>
                  </a:solidFill>
                  <a:latin typeface="Josefin Sans"/>
                  <a:ea typeface="Josefin Sans"/>
                  <a:cs typeface="Josefin Sans"/>
                  <a:sym typeface="Josefin Sans"/>
                </a:endParaRPr>
              </a:p>
            </p:txBody>
          </p:sp>
        </p:grpSp>
      </p:grpSp>
      <p:pic>
        <p:nvPicPr>
          <p:cNvPr id="494" name="Google Shape;494;g2d56f1f76be_0_992"/>
          <p:cNvPicPr preferRelativeResize="0"/>
          <p:nvPr/>
        </p:nvPicPr>
        <p:blipFill>
          <a:blip r:embed="rId3">
            <a:alphaModFix/>
          </a:blip>
          <a:stretch>
            <a:fillRect/>
          </a:stretch>
        </p:blipFill>
        <p:spPr>
          <a:xfrm>
            <a:off x="11275200" y="0"/>
            <a:ext cx="918000" cy="892800"/>
          </a:xfrm>
          <a:prstGeom prst="rect">
            <a:avLst/>
          </a:prstGeom>
          <a:noFill/>
          <a:ln>
            <a:noFill/>
          </a:ln>
        </p:spPr>
      </p:pic>
      <p:grpSp>
        <p:nvGrpSpPr>
          <p:cNvPr id="495" name="Google Shape;495;g2d56f1f76be_0_992"/>
          <p:cNvGrpSpPr/>
          <p:nvPr/>
        </p:nvGrpSpPr>
        <p:grpSpPr>
          <a:xfrm>
            <a:off x="6808800" y="180000"/>
            <a:ext cx="4037907" cy="369287"/>
            <a:chOff x="6336022" y="3733725"/>
            <a:chExt cx="2666165" cy="351300"/>
          </a:xfrm>
        </p:grpSpPr>
        <p:sp>
          <p:nvSpPr>
            <p:cNvPr id="496" name="Google Shape;496;g2d56f1f76be_0_992"/>
            <p:cNvSpPr/>
            <p:nvPr/>
          </p:nvSpPr>
          <p:spPr>
            <a:xfrm>
              <a:off x="6336022" y="3733725"/>
              <a:ext cx="726300" cy="351300"/>
            </a:xfrm>
            <a:prstGeom prst="homePlate">
              <a:avLst>
                <a:gd name="adj" fmla="val 50000"/>
              </a:avLst>
            </a:prstGeom>
            <a:solidFill>
              <a:srgbClr val="FCE5C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497" name="Google Shape;497;g2d56f1f76be_0_992"/>
            <p:cNvSpPr/>
            <p:nvPr/>
          </p:nvSpPr>
          <p:spPr>
            <a:xfrm>
              <a:off x="6982787" y="3733725"/>
              <a:ext cx="726300" cy="351300"/>
            </a:xfrm>
            <a:prstGeom prst="chevron">
              <a:avLst>
                <a:gd name="adj" fmla="val 50000"/>
              </a:avLst>
            </a:prstGeom>
            <a:solidFill>
              <a:srgbClr val="F1764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498" name="Google Shape;498;g2d56f1f76be_0_992"/>
            <p:cNvSpPr/>
            <p:nvPr/>
          </p:nvSpPr>
          <p:spPr>
            <a:xfrm>
              <a:off x="762933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499" name="Google Shape;499;g2d56f1f76be_0_992"/>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sp>
        <p:nvSpPr>
          <p:cNvPr id="500" name="Google Shape;500;g2d56f1f76be_0_992"/>
          <p:cNvSpPr txBox="1"/>
          <p:nvPr/>
        </p:nvSpPr>
        <p:spPr>
          <a:xfrm>
            <a:off x="468000" y="-24033"/>
            <a:ext cx="10272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a:t>
            </a:r>
            <a:r>
              <a:rPr lang="fr-FR" sz="4000" b="1">
                <a:solidFill>
                  <a:schemeClr val="lt2"/>
                </a:solidFill>
                <a:latin typeface="Josefin Sans"/>
                <a:ea typeface="Josefin Sans"/>
                <a:cs typeface="Josefin Sans"/>
                <a:sym typeface="Josefin Sans"/>
              </a:rPr>
              <a:t>r</a:t>
            </a:r>
            <a:r>
              <a:rPr lang="fr-FR" sz="3600" b="1" i="1">
                <a:solidFill>
                  <a:schemeClr val="lt2"/>
                </a:solidFill>
                <a:latin typeface="Josefin Sans"/>
                <a:ea typeface="Josefin Sans"/>
                <a:cs typeface="Josefin Sans"/>
                <a:sym typeface="Josefin Sans"/>
              </a:rPr>
              <a:t>®</a:t>
            </a:r>
            <a:endParaRPr sz="4000" b="1" i="0" u="none" strike="noStrike" cap="none">
              <a:solidFill>
                <a:schemeClr val="lt2"/>
              </a:solidFill>
              <a:latin typeface="Josefin Sans"/>
              <a:ea typeface="Josefin Sans"/>
              <a:cs typeface="Josefin Sans"/>
              <a:sym typeface="Josefin Sans"/>
            </a:endParaRPr>
          </a:p>
          <a:p>
            <a:pPr marL="0" lvl="0" indent="0" algn="l" rtl="0">
              <a:spcBef>
                <a:spcPts val="0"/>
              </a:spcBef>
              <a:spcAft>
                <a:spcPts val="0"/>
              </a:spcAft>
              <a:buClr>
                <a:srgbClr val="000000"/>
              </a:buClr>
              <a:buSzPts val="2700"/>
              <a:buFont typeface="Arial"/>
              <a:buNone/>
            </a:pPr>
            <a:r>
              <a:rPr lang="fr-FR" sz="2700" b="1" i="1">
                <a:solidFill>
                  <a:schemeClr val="dk1"/>
                </a:solidFill>
                <a:latin typeface="Josefin Sans"/>
                <a:ea typeface="Josefin Sans"/>
                <a:cs typeface="Josefin Sans"/>
                <a:sym typeface="Josefin Sans"/>
              </a:rPr>
              <a:t>Competitor</a:t>
            </a:r>
            <a:endParaRPr sz="2700" b="1" i="1" u="none" strike="noStrike" cap="none">
              <a:solidFill>
                <a:srgbClr val="293F76"/>
              </a:solidFill>
              <a:latin typeface="Josefin Sans"/>
              <a:ea typeface="Josefin Sans"/>
              <a:cs typeface="Josefin Sans"/>
              <a:sym typeface="Josefin Sans"/>
            </a:endParaRPr>
          </a:p>
        </p:txBody>
      </p:sp>
      <p:pic>
        <p:nvPicPr>
          <p:cNvPr id="501" name="Google Shape;501;g2d56f1f76be_0_992"/>
          <p:cNvPicPr preferRelativeResize="0"/>
          <p:nvPr/>
        </p:nvPicPr>
        <p:blipFill rotWithShape="1">
          <a:blip r:embed="rId4">
            <a:alphaModFix/>
          </a:blip>
          <a:srcRect l="6210" t="6109" r="6070" b="5986"/>
          <a:stretch/>
        </p:blipFill>
        <p:spPr>
          <a:xfrm>
            <a:off x="6479663" y="1311875"/>
            <a:ext cx="5328676" cy="5339802"/>
          </a:xfrm>
          <a:prstGeom prst="rect">
            <a:avLst/>
          </a:prstGeom>
          <a:noFill/>
          <a:ln>
            <a:noFill/>
          </a:ln>
        </p:spPr>
      </p:pic>
      <p:pic>
        <p:nvPicPr>
          <p:cNvPr id="502" name="Google Shape;502;g2d56f1f76be_0_992"/>
          <p:cNvPicPr preferRelativeResize="0"/>
          <p:nvPr/>
        </p:nvPicPr>
        <p:blipFill>
          <a:blip r:embed="rId5">
            <a:alphaModFix/>
          </a:blip>
          <a:stretch>
            <a:fillRect/>
          </a:stretch>
        </p:blipFill>
        <p:spPr>
          <a:xfrm>
            <a:off x="8509150" y="5787025"/>
            <a:ext cx="1269732" cy="369275"/>
          </a:xfrm>
          <a:prstGeom prst="rect">
            <a:avLst/>
          </a:prstGeom>
          <a:noFill/>
          <a:ln>
            <a:noFill/>
          </a:ln>
        </p:spPr>
      </p:pic>
      <p:sp>
        <p:nvSpPr>
          <p:cNvPr id="503" name="Google Shape;503;g2d56f1f76be_0_992"/>
          <p:cNvSpPr/>
          <p:nvPr/>
        </p:nvSpPr>
        <p:spPr>
          <a:xfrm>
            <a:off x="2603975" y="3023788"/>
            <a:ext cx="1385400" cy="1335900"/>
          </a:xfrm>
          <a:prstGeom prst="ellipse">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900">
                <a:solidFill>
                  <a:srgbClr val="FFFFFF"/>
                </a:solidFill>
                <a:latin typeface="Josefin Sans SemiBold"/>
                <a:ea typeface="Josefin Sans SemiBold"/>
                <a:cs typeface="Josefin Sans SemiBold"/>
                <a:sym typeface="Josefin Sans SemiBold"/>
              </a:rPr>
              <a:t>CAGR 5,20%</a:t>
            </a:r>
            <a:endParaRPr sz="1900">
              <a:solidFill>
                <a:srgbClr val="FFFFFF"/>
              </a:solidFill>
              <a:latin typeface="Josefin Sans SemiBold"/>
              <a:ea typeface="Josefin Sans SemiBold"/>
              <a:cs typeface="Josefin Sans SemiBold"/>
              <a:sym typeface="Josefin Sans SemiBold"/>
            </a:endParaRPr>
          </a:p>
        </p:txBody>
      </p:sp>
      <p:sp>
        <p:nvSpPr>
          <p:cNvPr id="504" name="Google Shape;504;g2d56f1f76be_0_992"/>
          <p:cNvSpPr txBox="1"/>
          <p:nvPr/>
        </p:nvSpPr>
        <p:spPr>
          <a:xfrm>
            <a:off x="288000" y="6260775"/>
            <a:ext cx="10815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900" i="1">
                <a:solidFill>
                  <a:schemeClr val="dk1"/>
                </a:solidFill>
                <a:latin typeface="Josefin Sans SemiBold"/>
                <a:ea typeface="Josefin Sans SemiBold"/>
                <a:cs typeface="Josefin Sans SemiBold"/>
                <a:sym typeface="Josefin Sans SemiBold"/>
              </a:rPr>
              <a:t>Mordo Intelligence</a:t>
            </a:r>
            <a:endParaRPr sz="900" i="1">
              <a:latin typeface="Josefin Sans SemiBold"/>
              <a:ea typeface="Josefin Sans SemiBold"/>
              <a:cs typeface="Josefin Sans SemiBold"/>
              <a:sym typeface="Josefin Sans SemiBold"/>
            </a:endParaRPr>
          </a:p>
          <a:p>
            <a:pPr marL="0" lvl="0" indent="0" algn="l" rtl="0">
              <a:lnSpc>
                <a:spcPct val="100000"/>
              </a:lnSpc>
              <a:spcBef>
                <a:spcPts val="0"/>
              </a:spcBef>
              <a:spcAft>
                <a:spcPts val="0"/>
              </a:spcAft>
              <a:buNone/>
            </a:pPr>
            <a:r>
              <a:rPr lang="fr-FR" sz="900" i="1">
                <a:latin typeface="Josefin Sans SemiBold"/>
                <a:ea typeface="Josefin Sans SemiBold"/>
                <a:cs typeface="Josefin Sans SemiBold"/>
                <a:sym typeface="Josefin Sans SemiBold"/>
              </a:rPr>
              <a:t>FDA 21 CFR 809.3 : </a:t>
            </a:r>
            <a:r>
              <a:rPr lang="fr-FR" sz="900" u="sng">
                <a:solidFill>
                  <a:srgbClr val="0563C1"/>
                </a:solidFill>
                <a:latin typeface="Josefin Sans SemiBold"/>
                <a:ea typeface="Josefin Sans SemiBold"/>
                <a:cs typeface="Josefin Sans SemiBold"/>
                <a:sym typeface="Josefin Sans SemiBold"/>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Overview of IVD Regulation | FDA</a:t>
            </a:r>
            <a:endParaRPr sz="900" i="1">
              <a:latin typeface="Josefin Sans SemiBold"/>
              <a:ea typeface="Josefin Sans SemiBold"/>
              <a:cs typeface="Josefin Sans SemiBold"/>
              <a:sym typeface="Josefin Sans SemiBold"/>
            </a:endParaRPr>
          </a:p>
          <a:p>
            <a:pPr marL="0" lvl="0" indent="0" algn="l" rtl="0">
              <a:lnSpc>
                <a:spcPct val="100000"/>
              </a:lnSpc>
              <a:spcBef>
                <a:spcPts val="0"/>
              </a:spcBef>
              <a:spcAft>
                <a:spcPts val="0"/>
              </a:spcAft>
              <a:buNone/>
            </a:pPr>
            <a:r>
              <a:rPr lang="fr-FR" sz="900" i="1">
                <a:latin typeface="Josefin Sans SemiBold"/>
                <a:ea typeface="Josefin Sans SemiBold"/>
                <a:cs typeface="Josefin Sans SemiBold"/>
                <a:sym typeface="Josefin Sans SemiBold"/>
              </a:rPr>
              <a:t>EU Regulation (2017/746)</a:t>
            </a:r>
            <a:endParaRPr sz="900" i="1">
              <a:latin typeface="Josefin Sans SemiBold"/>
              <a:ea typeface="Josefin Sans SemiBold"/>
              <a:cs typeface="Josefin Sans SemiBold"/>
              <a:sym typeface="Josefin Sa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3137bed1299_3_64"/>
          <p:cNvSpPr txBox="1"/>
          <p:nvPr/>
        </p:nvSpPr>
        <p:spPr>
          <a:xfrm>
            <a:off x="11699400" y="6321800"/>
            <a:ext cx="492600" cy="492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fr-FR" sz="1600" b="1">
                <a:solidFill>
                  <a:schemeClr val="dk1"/>
                </a:solidFill>
                <a:latin typeface="Calibri"/>
                <a:ea typeface="Calibri"/>
                <a:cs typeface="Calibri"/>
                <a:sym typeface="Calibri"/>
              </a:rPr>
              <a:t>3</a:t>
            </a:r>
            <a:endParaRPr sz="1600" b="1" i="0" u="none" strike="noStrike" cap="none">
              <a:solidFill>
                <a:schemeClr val="dk1"/>
              </a:solidFill>
              <a:latin typeface="Calibri"/>
              <a:ea typeface="Calibri"/>
              <a:cs typeface="Calibri"/>
              <a:sym typeface="Calibri"/>
            </a:endParaRPr>
          </a:p>
        </p:txBody>
      </p:sp>
      <p:pic>
        <p:nvPicPr>
          <p:cNvPr id="510" name="Google Shape;510;g3137bed1299_3_64"/>
          <p:cNvPicPr preferRelativeResize="0"/>
          <p:nvPr/>
        </p:nvPicPr>
        <p:blipFill>
          <a:blip r:embed="rId3">
            <a:alphaModFix/>
          </a:blip>
          <a:stretch>
            <a:fillRect/>
          </a:stretch>
        </p:blipFill>
        <p:spPr>
          <a:xfrm>
            <a:off x="1916200" y="1615325"/>
            <a:ext cx="3307900" cy="3307900"/>
          </a:xfrm>
          <a:prstGeom prst="rect">
            <a:avLst/>
          </a:prstGeom>
          <a:noFill/>
          <a:ln>
            <a:noFill/>
          </a:ln>
        </p:spPr>
      </p:pic>
      <p:pic>
        <p:nvPicPr>
          <p:cNvPr id="511" name="Google Shape;511;g3137bed1299_3_64"/>
          <p:cNvPicPr preferRelativeResize="0"/>
          <p:nvPr/>
        </p:nvPicPr>
        <p:blipFill>
          <a:blip r:embed="rId4">
            <a:alphaModFix/>
          </a:blip>
          <a:stretch>
            <a:fillRect/>
          </a:stretch>
        </p:blipFill>
        <p:spPr>
          <a:xfrm>
            <a:off x="6969012" y="1616400"/>
            <a:ext cx="3308399" cy="3308399"/>
          </a:xfrm>
          <a:prstGeom prst="rect">
            <a:avLst/>
          </a:prstGeom>
          <a:noFill/>
          <a:ln>
            <a:noFill/>
          </a:ln>
        </p:spPr>
      </p:pic>
      <p:sp>
        <p:nvSpPr>
          <p:cNvPr id="512" name="Google Shape;512;g3137bed1299_3_64"/>
          <p:cNvSpPr txBox="1"/>
          <p:nvPr/>
        </p:nvSpPr>
        <p:spPr>
          <a:xfrm>
            <a:off x="468000" y="-24025"/>
            <a:ext cx="5970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a:t>
            </a:r>
            <a:r>
              <a:rPr lang="fr-FR" sz="4000" b="1">
                <a:solidFill>
                  <a:schemeClr val="lt2"/>
                </a:solidFill>
                <a:latin typeface="Josefin Sans"/>
                <a:ea typeface="Josefin Sans"/>
                <a:cs typeface="Josefin Sans"/>
                <a:sym typeface="Josefin Sans"/>
              </a:rPr>
              <a:t>r</a:t>
            </a:r>
            <a:r>
              <a:rPr lang="fr-FR" sz="3600" b="1" i="1">
                <a:solidFill>
                  <a:schemeClr val="lt2"/>
                </a:solidFill>
                <a:latin typeface="Josefin Sans"/>
                <a:ea typeface="Josefin Sans"/>
                <a:cs typeface="Josefin Sans"/>
                <a:sym typeface="Josefin Sans"/>
              </a:rPr>
              <a:t>®</a:t>
            </a:r>
            <a:endParaRPr sz="4000" b="1" i="0" u="none" strike="noStrike" cap="none">
              <a:solidFill>
                <a:schemeClr val="lt2"/>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i="1">
                <a:solidFill>
                  <a:srgbClr val="293F76"/>
                </a:solidFill>
                <a:latin typeface="Josefin Sans"/>
                <a:ea typeface="Josefin Sans"/>
                <a:cs typeface="Josefin Sans"/>
                <a:sym typeface="Josefin Sans"/>
              </a:rPr>
              <a:t>IP assets</a:t>
            </a:r>
            <a:endParaRPr sz="2700" b="1" i="0" u="none" strike="noStrike" cap="none">
              <a:solidFill>
                <a:srgbClr val="293F76"/>
              </a:solidFill>
              <a:latin typeface="Josefin Sans"/>
              <a:ea typeface="Josefin Sans"/>
              <a:cs typeface="Josefin Sans"/>
              <a:sym typeface="Josefin Sans"/>
            </a:endParaRPr>
          </a:p>
        </p:txBody>
      </p:sp>
      <p:sp>
        <p:nvSpPr>
          <p:cNvPr id="513" name="Google Shape;513;g3137bed1299_3_64"/>
          <p:cNvSpPr txBox="1"/>
          <p:nvPr/>
        </p:nvSpPr>
        <p:spPr>
          <a:xfrm>
            <a:off x="1239600" y="5161375"/>
            <a:ext cx="4661100" cy="1160400"/>
          </a:xfrm>
          <a:prstGeom prst="rect">
            <a:avLst/>
          </a:prstGeom>
          <a:noFill/>
          <a:ln>
            <a:noFill/>
          </a:ln>
        </p:spPr>
        <p:txBody>
          <a:bodyPr spcFirstLastPara="1" wrap="square" lIns="0" tIns="7600" rIns="0" bIns="0" anchor="t" anchorCtr="0">
            <a:noAutofit/>
          </a:bodyPr>
          <a:lstStyle/>
          <a:p>
            <a:pPr marL="12700" marR="5080" lvl="0" indent="634" algn="ctr" rtl="0">
              <a:lnSpc>
                <a:spcPct val="101899"/>
              </a:lnSpc>
              <a:spcBef>
                <a:spcPts val="0"/>
              </a:spcBef>
              <a:spcAft>
                <a:spcPts val="0"/>
              </a:spcAft>
              <a:buNone/>
            </a:pPr>
            <a:r>
              <a:rPr lang="fr-FR" sz="3000" b="1">
                <a:solidFill>
                  <a:schemeClr val="dk1"/>
                </a:solidFill>
                <a:latin typeface="Josefin Sans"/>
                <a:ea typeface="Josefin Sans"/>
                <a:cs typeface="Josefin Sans"/>
                <a:sym typeface="Josefin Sans"/>
              </a:rPr>
              <a:t>SOFTWARE</a:t>
            </a:r>
            <a:endParaRPr sz="3000" b="1">
              <a:solidFill>
                <a:schemeClr val="dk1"/>
              </a:solidFill>
              <a:latin typeface="Josefin Sans"/>
              <a:ea typeface="Josefin Sans"/>
              <a:cs typeface="Josefin Sans"/>
              <a:sym typeface="Josefin Sans"/>
            </a:endParaRPr>
          </a:p>
          <a:p>
            <a:pPr marL="12700" marR="5080" lvl="0" indent="634" algn="ctr" rtl="0">
              <a:lnSpc>
                <a:spcPct val="101899"/>
              </a:lnSpc>
              <a:spcBef>
                <a:spcPts val="0"/>
              </a:spcBef>
              <a:spcAft>
                <a:spcPts val="0"/>
              </a:spcAft>
              <a:buNone/>
            </a:pPr>
            <a:r>
              <a:rPr lang="fr-FR" sz="2000" b="1">
                <a:solidFill>
                  <a:schemeClr val="lt2"/>
                </a:solidFill>
                <a:latin typeface="Josefin Sans"/>
                <a:ea typeface="Josefin Sans"/>
                <a:cs typeface="Josefin Sans"/>
                <a:sym typeface="Josefin Sans"/>
              </a:rPr>
              <a:t>Data processing, Analysis &amp; Classification of SERS signal</a:t>
            </a:r>
            <a:endParaRPr sz="2000" b="1">
              <a:solidFill>
                <a:schemeClr val="lt2"/>
              </a:solidFill>
              <a:latin typeface="Josefin Sans"/>
              <a:ea typeface="Josefin Sans"/>
              <a:cs typeface="Josefin Sans"/>
              <a:sym typeface="Josefin Sans"/>
            </a:endParaRPr>
          </a:p>
        </p:txBody>
      </p:sp>
      <p:sp>
        <p:nvSpPr>
          <p:cNvPr id="514" name="Google Shape;514;g3137bed1299_3_64"/>
          <p:cNvSpPr txBox="1"/>
          <p:nvPr/>
        </p:nvSpPr>
        <p:spPr>
          <a:xfrm>
            <a:off x="6292650" y="5160600"/>
            <a:ext cx="4661100" cy="770400"/>
          </a:xfrm>
          <a:prstGeom prst="rect">
            <a:avLst/>
          </a:prstGeom>
          <a:noFill/>
          <a:ln>
            <a:noFill/>
          </a:ln>
        </p:spPr>
        <p:txBody>
          <a:bodyPr spcFirstLastPara="1" wrap="square" lIns="0" tIns="7600" rIns="0" bIns="0" anchor="t" anchorCtr="0">
            <a:noAutofit/>
          </a:bodyPr>
          <a:lstStyle/>
          <a:p>
            <a:pPr marL="12700" marR="5080" lvl="0" indent="634" algn="ctr" rtl="0">
              <a:lnSpc>
                <a:spcPct val="101899"/>
              </a:lnSpc>
              <a:spcBef>
                <a:spcPts val="0"/>
              </a:spcBef>
              <a:spcAft>
                <a:spcPts val="0"/>
              </a:spcAft>
              <a:buNone/>
            </a:pPr>
            <a:r>
              <a:rPr lang="fr-FR" sz="3000" b="1">
                <a:solidFill>
                  <a:schemeClr val="dk1"/>
                </a:solidFill>
                <a:latin typeface="Josefin Sans"/>
                <a:ea typeface="Josefin Sans"/>
                <a:cs typeface="Josefin Sans"/>
                <a:sym typeface="Josefin Sans"/>
              </a:rPr>
              <a:t>DATASET</a:t>
            </a:r>
            <a:endParaRPr sz="3000" b="1">
              <a:solidFill>
                <a:schemeClr val="dk1"/>
              </a:solidFill>
              <a:latin typeface="Josefin Sans"/>
              <a:ea typeface="Josefin Sans"/>
              <a:cs typeface="Josefin Sans"/>
              <a:sym typeface="Josefin Sans"/>
            </a:endParaRPr>
          </a:p>
          <a:p>
            <a:pPr marL="12700" marR="5080" lvl="0" indent="634" algn="ctr" rtl="0">
              <a:lnSpc>
                <a:spcPct val="101899"/>
              </a:lnSpc>
              <a:spcBef>
                <a:spcPts val="0"/>
              </a:spcBef>
              <a:spcAft>
                <a:spcPts val="0"/>
              </a:spcAft>
              <a:buNone/>
            </a:pPr>
            <a:r>
              <a:rPr lang="fr-FR" sz="2000" b="1">
                <a:solidFill>
                  <a:schemeClr val="lt2"/>
                </a:solidFill>
                <a:latin typeface="Josefin Sans"/>
                <a:ea typeface="Josefin Sans"/>
                <a:cs typeface="Josefin Sans"/>
                <a:sym typeface="Josefin Sans"/>
              </a:rPr>
              <a:t>Compiled EVs SERSs profiles, matched to associated clinical details</a:t>
            </a:r>
            <a:endParaRPr sz="2000">
              <a:solidFill>
                <a:schemeClr val="lt2"/>
              </a:solidFill>
              <a:latin typeface="Josefin Sans"/>
              <a:ea typeface="Josefin Sans"/>
              <a:cs typeface="Josefin Sans"/>
              <a:sym typeface="Josefin Sans"/>
            </a:endParaRPr>
          </a:p>
        </p:txBody>
      </p:sp>
      <p:grpSp>
        <p:nvGrpSpPr>
          <p:cNvPr id="515" name="Google Shape;515;g3137bed1299_3_64"/>
          <p:cNvGrpSpPr/>
          <p:nvPr/>
        </p:nvGrpSpPr>
        <p:grpSpPr>
          <a:xfrm>
            <a:off x="6808800" y="179990"/>
            <a:ext cx="4037907" cy="369287"/>
            <a:chOff x="6336022" y="3733725"/>
            <a:chExt cx="2666165" cy="351300"/>
          </a:xfrm>
        </p:grpSpPr>
        <p:sp>
          <p:nvSpPr>
            <p:cNvPr id="516" name="Google Shape;516;g3137bed1299_3_64"/>
            <p:cNvSpPr/>
            <p:nvPr/>
          </p:nvSpPr>
          <p:spPr>
            <a:xfrm>
              <a:off x="6336022" y="3733725"/>
              <a:ext cx="726300" cy="3513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517" name="Google Shape;517;g3137bed1299_3_64"/>
            <p:cNvSpPr/>
            <p:nvPr/>
          </p:nvSpPr>
          <p:spPr>
            <a:xfrm>
              <a:off x="69827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518" name="Google Shape;518;g3137bed1299_3_64"/>
            <p:cNvSpPr/>
            <p:nvPr/>
          </p:nvSpPr>
          <p:spPr>
            <a:xfrm>
              <a:off x="762933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519" name="Google Shape;519;g3137bed1299_3_64"/>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pic>
        <p:nvPicPr>
          <p:cNvPr id="520" name="Google Shape;520;g3137bed1299_3_64"/>
          <p:cNvPicPr preferRelativeResize="0"/>
          <p:nvPr/>
        </p:nvPicPr>
        <p:blipFill>
          <a:blip r:embed="rId5">
            <a:alphaModFix/>
          </a:blip>
          <a:stretch>
            <a:fillRect/>
          </a:stretch>
        </p:blipFill>
        <p:spPr>
          <a:xfrm>
            <a:off x="11275200" y="0"/>
            <a:ext cx="918000" cy="892800"/>
          </a:xfrm>
          <a:prstGeom prst="rect">
            <a:avLst/>
          </a:prstGeom>
          <a:noFill/>
          <a:ln>
            <a:noFill/>
          </a:ln>
        </p:spPr>
      </p:pic>
      <p:grpSp>
        <p:nvGrpSpPr>
          <p:cNvPr id="521" name="Google Shape;521;g3137bed1299_3_64"/>
          <p:cNvGrpSpPr/>
          <p:nvPr/>
        </p:nvGrpSpPr>
        <p:grpSpPr>
          <a:xfrm>
            <a:off x="6808800" y="180000"/>
            <a:ext cx="4037907" cy="369287"/>
            <a:chOff x="6336022" y="3733725"/>
            <a:chExt cx="2666165" cy="351300"/>
          </a:xfrm>
        </p:grpSpPr>
        <p:sp>
          <p:nvSpPr>
            <p:cNvPr id="522" name="Google Shape;522;g3137bed1299_3_64"/>
            <p:cNvSpPr/>
            <p:nvPr/>
          </p:nvSpPr>
          <p:spPr>
            <a:xfrm>
              <a:off x="6336022" y="3733725"/>
              <a:ext cx="726300" cy="351300"/>
            </a:xfrm>
            <a:prstGeom prst="homePlate">
              <a:avLst>
                <a:gd name="adj" fmla="val 50000"/>
              </a:avLst>
            </a:prstGeom>
            <a:solidFill>
              <a:srgbClr val="FCE5C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523" name="Google Shape;523;g3137bed1299_3_64"/>
            <p:cNvSpPr/>
            <p:nvPr/>
          </p:nvSpPr>
          <p:spPr>
            <a:xfrm>
              <a:off x="6982787" y="3733725"/>
              <a:ext cx="726300" cy="351300"/>
            </a:xfrm>
            <a:prstGeom prst="chevron">
              <a:avLst>
                <a:gd name="adj" fmla="val 50000"/>
              </a:avLst>
            </a:prstGeom>
            <a:solidFill>
              <a:srgbClr val="F9CB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524" name="Google Shape;524;g3137bed1299_3_64"/>
            <p:cNvSpPr/>
            <p:nvPr/>
          </p:nvSpPr>
          <p:spPr>
            <a:xfrm>
              <a:off x="7629337" y="3733725"/>
              <a:ext cx="726300" cy="351300"/>
            </a:xfrm>
            <a:prstGeom prst="chevron">
              <a:avLst>
                <a:gd name="adj" fmla="val 50000"/>
              </a:avLst>
            </a:prstGeom>
            <a:solidFill>
              <a:srgbClr val="F1764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525" name="Google Shape;525;g3137bed1299_3_64"/>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sp>
        <p:nvSpPr>
          <p:cNvPr id="526" name="Google Shape;526;g3137bed1299_3_64"/>
          <p:cNvSpPr txBox="1"/>
          <p:nvPr/>
        </p:nvSpPr>
        <p:spPr>
          <a:xfrm>
            <a:off x="468000" y="-24025"/>
            <a:ext cx="63408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a:t>
            </a:r>
            <a:r>
              <a:rPr lang="fr-FR" sz="4000" b="1">
                <a:solidFill>
                  <a:schemeClr val="lt2"/>
                </a:solidFill>
                <a:latin typeface="Josefin Sans"/>
                <a:ea typeface="Josefin Sans"/>
                <a:cs typeface="Josefin Sans"/>
                <a:sym typeface="Josefin Sans"/>
              </a:rPr>
              <a:t>r</a:t>
            </a:r>
            <a:r>
              <a:rPr lang="fr-FR" sz="3600" b="1" i="1">
                <a:solidFill>
                  <a:schemeClr val="lt2"/>
                </a:solidFill>
                <a:latin typeface="Josefin Sans"/>
                <a:ea typeface="Josefin Sans"/>
                <a:cs typeface="Josefin Sans"/>
                <a:sym typeface="Josefin Sans"/>
              </a:rPr>
              <a:t>®</a:t>
            </a:r>
            <a:endParaRPr sz="4000" b="1" i="0" u="none" strike="noStrike" cap="none">
              <a:solidFill>
                <a:schemeClr val="lt2"/>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i="1">
                <a:solidFill>
                  <a:srgbClr val="293F76"/>
                </a:solidFill>
                <a:latin typeface="Josefin Sans"/>
                <a:ea typeface="Josefin Sans"/>
                <a:cs typeface="Josefin Sans"/>
                <a:sym typeface="Josefin Sans"/>
              </a:rPr>
              <a:t>IP assets</a:t>
            </a:r>
            <a:endParaRPr sz="2700" b="1" i="0" u="none" strike="noStrike" cap="none">
              <a:solidFill>
                <a:srgbClr val="293F76"/>
              </a:solidFill>
              <a:latin typeface="Josefin Sans"/>
              <a:ea typeface="Josefin Sans"/>
              <a:cs typeface="Josefin Sans"/>
              <a:sym typeface="Josefin Sans"/>
            </a:endParaRPr>
          </a:p>
        </p:txBody>
      </p:sp>
      <p:sp>
        <p:nvSpPr>
          <p:cNvPr id="527" name="Google Shape;527;g3137bed1299_3_64"/>
          <p:cNvSpPr txBox="1"/>
          <p:nvPr/>
        </p:nvSpPr>
        <p:spPr>
          <a:xfrm>
            <a:off x="288000" y="6562850"/>
            <a:ext cx="7909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900" i="1">
                <a:solidFill>
                  <a:srgbClr val="44546A"/>
                </a:solidFill>
                <a:latin typeface="Josefin Sans SemiBold"/>
                <a:ea typeface="Josefin Sans SemiBold"/>
                <a:cs typeface="Josefin Sans SemiBold"/>
                <a:sym typeface="Josefin Sans SemiBold"/>
              </a:rPr>
              <a:t>10 Best Practices for Artificial Intelligence Related Intellectual Property - Intellectual property Technology Law Journal  </a:t>
            </a:r>
            <a:endParaRPr sz="900" i="1">
              <a:solidFill>
                <a:srgbClr val="44546A"/>
              </a:solidFill>
              <a:latin typeface="Josefin Sans SemiBold"/>
              <a:ea typeface="Josefin Sans SemiBold"/>
              <a:cs typeface="Josefin Sans SemiBold"/>
              <a:sym typeface="Josefin Sa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3137bed1299_3_1061"/>
          <p:cNvSpPr txBox="1"/>
          <p:nvPr/>
        </p:nvSpPr>
        <p:spPr>
          <a:xfrm>
            <a:off x="2211200" y="1459575"/>
            <a:ext cx="1824000" cy="64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3000" b="1">
                <a:solidFill>
                  <a:srgbClr val="F1764A"/>
                </a:solidFill>
                <a:latin typeface="Josefin Sans"/>
                <a:ea typeface="Josefin Sans"/>
                <a:cs typeface="Josefin Sans"/>
                <a:sym typeface="Josefin Sans"/>
              </a:rPr>
              <a:t>Software</a:t>
            </a:r>
            <a:endParaRPr sz="1900" b="1">
              <a:solidFill>
                <a:schemeClr val="dk2"/>
              </a:solidFill>
              <a:latin typeface="Josefin Slab"/>
              <a:ea typeface="Josefin Slab"/>
              <a:cs typeface="Josefin Slab"/>
              <a:sym typeface="Josefin Slab"/>
            </a:endParaRPr>
          </a:p>
        </p:txBody>
      </p:sp>
      <p:pic>
        <p:nvPicPr>
          <p:cNvPr id="533" name="Google Shape;533;g3137bed1299_3_1061"/>
          <p:cNvPicPr preferRelativeResize="0"/>
          <p:nvPr/>
        </p:nvPicPr>
        <p:blipFill>
          <a:blip r:embed="rId3">
            <a:alphaModFix/>
          </a:blip>
          <a:stretch>
            <a:fillRect/>
          </a:stretch>
        </p:blipFill>
        <p:spPr>
          <a:xfrm>
            <a:off x="2526975" y="3074875"/>
            <a:ext cx="1192451" cy="1192451"/>
          </a:xfrm>
          <a:prstGeom prst="rect">
            <a:avLst/>
          </a:prstGeom>
          <a:noFill/>
          <a:ln>
            <a:noFill/>
          </a:ln>
        </p:spPr>
      </p:pic>
      <p:pic>
        <p:nvPicPr>
          <p:cNvPr id="534" name="Google Shape;534;g3137bed1299_3_1061"/>
          <p:cNvPicPr preferRelativeResize="0"/>
          <p:nvPr/>
        </p:nvPicPr>
        <p:blipFill>
          <a:blip r:embed="rId4">
            <a:alphaModFix/>
          </a:blip>
          <a:stretch>
            <a:fillRect/>
          </a:stretch>
        </p:blipFill>
        <p:spPr>
          <a:xfrm>
            <a:off x="9258529" y="2010504"/>
            <a:ext cx="648125" cy="648117"/>
          </a:xfrm>
          <a:prstGeom prst="rect">
            <a:avLst/>
          </a:prstGeom>
          <a:noFill/>
          <a:ln>
            <a:noFill/>
          </a:ln>
        </p:spPr>
      </p:pic>
      <p:sp>
        <p:nvSpPr>
          <p:cNvPr id="535" name="Google Shape;535;g3137bed1299_3_1061"/>
          <p:cNvSpPr txBox="1"/>
          <p:nvPr/>
        </p:nvSpPr>
        <p:spPr>
          <a:xfrm>
            <a:off x="8670000" y="1459575"/>
            <a:ext cx="1825200" cy="64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000" b="1">
                <a:solidFill>
                  <a:schemeClr val="lt2"/>
                </a:solidFill>
                <a:latin typeface="Josefin Sans"/>
                <a:ea typeface="Josefin Sans"/>
                <a:cs typeface="Josefin Sans"/>
                <a:sym typeface="Josefin Sans"/>
              </a:rPr>
              <a:t>Dataset</a:t>
            </a:r>
            <a:endParaRPr sz="1900" b="1">
              <a:solidFill>
                <a:schemeClr val="dk1"/>
              </a:solidFill>
              <a:latin typeface="Josefin Slab"/>
              <a:ea typeface="Josefin Slab"/>
              <a:cs typeface="Josefin Slab"/>
              <a:sym typeface="Josefin Slab"/>
            </a:endParaRPr>
          </a:p>
        </p:txBody>
      </p:sp>
      <p:sp>
        <p:nvSpPr>
          <p:cNvPr id="536" name="Google Shape;536;g3137bed1299_3_1061"/>
          <p:cNvSpPr txBox="1"/>
          <p:nvPr/>
        </p:nvSpPr>
        <p:spPr>
          <a:xfrm>
            <a:off x="468000" y="-24033"/>
            <a:ext cx="10272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Exo-Tracker</a:t>
            </a:r>
            <a:r>
              <a:rPr lang="fr-FR" sz="3600" b="1" i="1">
                <a:solidFill>
                  <a:schemeClr val="lt2"/>
                </a:solidFill>
                <a:latin typeface="Josefin Sans"/>
                <a:ea typeface="Josefin Sans"/>
                <a:cs typeface="Josefin Sans"/>
                <a:sym typeface="Josefin Sans"/>
              </a:rPr>
              <a:t>®</a:t>
            </a:r>
            <a:endParaRPr sz="4000" b="1" i="0" u="none" strike="noStrike" cap="none">
              <a:solidFill>
                <a:srgbClr val="F1764A"/>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i="1">
                <a:solidFill>
                  <a:srgbClr val="293F76"/>
                </a:solidFill>
                <a:latin typeface="Josefin Sans"/>
                <a:ea typeface="Josefin Sans"/>
                <a:cs typeface="Josefin Sans"/>
                <a:sym typeface="Josefin Sans"/>
              </a:rPr>
              <a:t>Evaluating the Strategic Value of our IP</a:t>
            </a:r>
            <a:endParaRPr sz="2700" b="1" i="0" u="none" strike="noStrike" cap="none">
              <a:solidFill>
                <a:srgbClr val="293F76"/>
              </a:solidFill>
              <a:latin typeface="Josefin Sans"/>
              <a:ea typeface="Josefin Sans"/>
              <a:cs typeface="Josefin Sans"/>
              <a:sym typeface="Josefin Sans"/>
            </a:endParaRPr>
          </a:p>
        </p:txBody>
      </p:sp>
      <p:grpSp>
        <p:nvGrpSpPr>
          <p:cNvPr id="537" name="Google Shape;537;g3137bed1299_3_1061"/>
          <p:cNvGrpSpPr/>
          <p:nvPr/>
        </p:nvGrpSpPr>
        <p:grpSpPr>
          <a:xfrm>
            <a:off x="270175" y="2010488"/>
            <a:ext cx="2075700" cy="1962000"/>
            <a:chOff x="3959700" y="4303813"/>
            <a:chExt cx="2075700" cy="1962000"/>
          </a:xfrm>
        </p:grpSpPr>
        <p:sp>
          <p:nvSpPr>
            <p:cNvPr id="538" name="Google Shape;538;g3137bed1299_3_1061"/>
            <p:cNvSpPr/>
            <p:nvPr/>
          </p:nvSpPr>
          <p:spPr>
            <a:xfrm>
              <a:off x="3959700" y="4303813"/>
              <a:ext cx="2075700" cy="1962000"/>
            </a:xfrm>
            <a:prstGeom prst="ellipse">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539" name="Google Shape;539;g3137bed1299_3_1061"/>
            <p:cNvSpPr txBox="1"/>
            <p:nvPr/>
          </p:nvSpPr>
          <p:spPr>
            <a:xfrm>
              <a:off x="4116301" y="4983775"/>
              <a:ext cx="1762500" cy="602100"/>
            </a:xfrm>
            <a:prstGeom prst="rect">
              <a:avLst/>
            </a:prstGeom>
            <a:solidFill>
              <a:srgbClr val="3D85C6"/>
            </a:solid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Competitive</a:t>
              </a:r>
              <a:endParaRPr sz="1900" b="1">
                <a:solidFill>
                  <a:srgbClr val="FFFFFF"/>
                </a:solidFill>
                <a:latin typeface="Josefin Sans"/>
                <a:ea typeface="Josefin Sans"/>
                <a:cs typeface="Josefin Sans"/>
                <a:sym typeface="Josefin Sans"/>
              </a:endParaRPr>
            </a:p>
            <a:p>
              <a:pPr marL="12700" marR="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Advantages</a:t>
              </a:r>
              <a:endParaRPr sz="1900" b="1">
                <a:solidFill>
                  <a:srgbClr val="FFFFFF"/>
                </a:solidFill>
                <a:latin typeface="Josefin Sans"/>
                <a:ea typeface="Josefin Sans"/>
                <a:cs typeface="Josefin Sans"/>
                <a:sym typeface="Josefin Sans"/>
              </a:endParaRPr>
            </a:p>
          </p:txBody>
        </p:sp>
      </p:grpSp>
      <p:grpSp>
        <p:nvGrpSpPr>
          <p:cNvPr id="540" name="Google Shape;540;g3137bed1299_3_1061"/>
          <p:cNvGrpSpPr/>
          <p:nvPr/>
        </p:nvGrpSpPr>
        <p:grpSpPr>
          <a:xfrm>
            <a:off x="3900500" y="2010488"/>
            <a:ext cx="2075700" cy="1962000"/>
            <a:chOff x="3959700" y="4303813"/>
            <a:chExt cx="2075700" cy="1962000"/>
          </a:xfrm>
        </p:grpSpPr>
        <p:sp>
          <p:nvSpPr>
            <p:cNvPr id="541" name="Google Shape;541;g3137bed1299_3_1061"/>
            <p:cNvSpPr/>
            <p:nvPr/>
          </p:nvSpPr>
          <p:spPr>
            <a:xfrm>
              <a:off x="3959700" y="4303813"/>
              <a:ext cx="2075700" cy="1962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542" name="Google Shape;542;g3137bed1299_3_1061"/>
            <p:cNvSpPr txBox="1"/>
            <p:nvPr/>
          </p:nvSpPr>
          <p:spPr>
            <a:xfrm>
              <a:off x="4116301" y="4983775"/>
              <a:ext cx="1762500" cy="602100"/>
            </a:xfrm>
            <a:prstGeom prst="rect">
              <a:avLst/>
            </a:prstGeom>
            <a:solidFill>
              <a:srgbClr val="6AA84F"/>
            </a:solid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Market Differentiation</a:t>
              </a:r>
              <a:endParaRPr sz="1900" b="1">
                <a:solidFill>
                  <a:srgbClr val="FFFFFF"/>
                </a:solidFill>
                <a:latin typeface="Josefin Sans"/>
                <a:ea typeface="Josefin Sans"/>
                <a:cs typeface="Josefin Sans"/>
                <a:sym typeface="Josefin Sans"/>
              </a:endParaRPr>
            </a:p>
          </p:txBody>
        </p:sp>
      </p:grpSp>
      <p:grpSp>
        <p:nvGrpSpPr>
          <p:cNvPr id="543" name="Google Shape;543;g3137bed1299_3_1061"/>
          <p:cNvGrpSpPr/>
          <p:nvPr/>
        </p:nvGrpSpPr>
        <p:grpSpPr>
          <a:xfrm>
            <a:off x="2069625" y="4404463"/>
            <a:ext cx="2075700" cy="1962000"/>
            <a:chOff x="39775" y="6338763"/>
            <a:chExt cx="2075700" cy="1962000"/>
          </a:xfrm>
        </p:grpSpPr>
        <p:sp>
          <p:nvSpPr>
            <p:cNvPr id="544" name="Google Shape;544;g3137bed1299_3_1061"/>
            <p:cNvSpPr/>
            <p:nvPr/>
          </p:nvSpPr>
          <p:spPr>
            <a:xfrm>
              <a:off x="39775" y="6338763"/>
              <a:ext cx="2075700" cy="1962000"/>
            </a:xfrm>
            <a:prstGeom prst="ellipse">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osefin Slab SemiBold"/>
                <a:ea typeface="Josefin Slab SemiBold"/>
                <a:cs typeface="Josefin Slab SemiBold"/>
                <a:sym typeface="Josefin Slab SemiBold"/>
              </a:endParaRPr>
            </a:p>
          </p:txBody>
        </p:sp>
        <p:sp>
          <p:nvSpPr>
            <p:cNvPr id="545" name="Google Shape;545;g3137bed1299_3_1061"/>
            <p:cNvSpPr txBox="1"/>
            <p:nvPr/>
          </p:nvSpPr>
          <p:spPr>
            <a:xfrm>
              <a:off x="196376" y="7018725"/>
              <a:ext cx="1762500" cy="602100"/>
            </a:xfrm>
            <a:prstGeom prst="rect">
              <a:avLst/>
            </a:prstGeom>
            <a:solidFill>
              <a:srgbClr val="45818E"/>
            </a:solidFill>
            <a:ln>
              <a:noFill/>
            </a:ln>
          </p:spPr>
          <p:txBody>
            <a:bodyPr spcFirstLastPara="1" wrap="square" lIns="0" tIns="16925" rIns="0" bIns="0" anchor="t" anchorCtr="0">
              <a:spAutoFit/>
            </a:bodyPr>
            <a:lstStyle/>
            <a:p>
              <a:pPr marL="12700" marR="0" lvl="0" indent="0" algn="ctr" rtl="0">
                <a:lnSpc>
                  <a:spcPct val="100000"/>
                </a:lnSpc>
                <a:spcBef>
                  <a:spcPts val="0"/>
                </a:spcBef>
                <a:spcAft>
                  <a:spcPts val="0"/>
                </a:spcAft>
                <a:buNone/>
              </a:pPr>
              <a:r>
                <a:rPr lang="fr-FR" sz="1900" b="1">
                  <a:solidFill>
                    <a:srgbClr val="FFFFFF"/>
                  </a:solidFill>
                  <a:latin typeface="Josefin Sans"/>
                  <a:ea typeface="Josefin Sans"/>
                  <a:cs typeface="Josefin Sans"/>
                  <a:sym typeface="Josefin Sans"/>
                </a:rPr>
                <a:t>Expansion of Application</a:t>
              </a:r>
              <a:endParaRPr sz="1900" b="1">
                <a:solidFill>
                  <a:srgbClr val="FFFFFF"/>
                </a:solidFill>
                <a:latin typeface="Josefin Sans"/>
                <a:ea typeface="Josefin Sans"/>
                <a:cs typeface="Josefin Sans"/>
                <a:sym typeface="Josefin Sans"/>
              </a:endParaRPr>
            </a:p>
          </p:txBody>
        </p:sp>
      </p:grpSp>
      <p:sp>
        <p:nvSpPr>
          <p:cNvPr id="546" name="Google Shape;546;g3137bed1299_3_1061"/>
          <p:cNvSpPr/>
          <p:nvPr/>
        </p:nvSpPr>
        <p:spPr>
          <a:xfrm>
            <a:off x="7413625" y="2952375"/>
            <a:ext cx="2593800" cy="7767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900" b="1">
                <a:solidFill>
                  <a:srgbClr val="FFFFFF"/>
                </a:solidFill>
                <a:latin typeface="Josefin Sans"/>
                <a:ea typeface="Josefin Sans"/>
                <a:cs typeface="Josefin Sans"/>
                <a:sym typeface="Josefin Sans"/>
              </a:rPr>
              <a:t>Model Training &amp; Validation</a:t>
            </a:r>
            <a:endParaRPr sz="1900" b="1">
              <a:solidFill>
                <a:srgbClr val="FFFFFF"/>
              </a:solidFill>
              <a:latin typeface="Josefin Sans"/>
              <a:ea typeface="Josefin Sans"/>
              <a:cs typeface="Josefin Sans"/>
              <a:sym typeface="Josefin Sans"/>
            </a:endParaRPr>
          </a:p>
        </p:txBody>
      </p:sp>
      <p:sp>
        <p:nvSpPr>
          <p:cNvPr id="547" name="Google Shape;547;g3137bed1299_3_1061"/>
          <p:cNvSpPr/>
          <p:nvPr/>
        </p:nvSpPr>
        <p:spPr>
          <a:xfrm>
            <a:off x="8232925" y="4370250"/>
            <a:ext cx="3341100" cy="776700"/>
          </a:xfrm>
          <a:prstGeom prst="roundRect">
            <a:avLst>
              <a:gd name="adj" fmla="val 16667"/>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900" b="1">
                <a:solidFill>
                  <a:srgbClr val="FFFFFF"/>
                </a:solidFill>
                <a:latin typeface="Josefin Sans"/>
                <a:ea typeface="Josefin Sans"/>
                <a:cs typeface="Josefin Sans"/>
                <a:sym typeface="Josefin Sans"/>
              </a:rPr>
              <a:t>Algorithm Refinement</a:t>
            </a:r>
            <a:endParaRPr sz="1900" b="1">
              <a:solidFill>
                <a:srgbClr val="FFFFFF"/>
              </a:solidFill>
              <a:latin typeface="Josefin Sans"/>
              <a:ea typeface="Josefin Sans"/>
              <a:cs typeface="Josefin Sans"/>
              <a:sym typeface="Josefin Sans"/>
            </a:endParaRPr>
          </a:p>
        </p:txBody>
      </p:sp>
      <p:pic>
        <p:nvPicPr>
          <p:cNvPr id="548" name="Google Shape;548;g3137bed1299_3_1061"/>
          <p:cNvPicPr preferRelativeResize="0"/>
          <p:nvPr/>
        </p:nvPicPr>
        <p:blipFill>
          <a:blip r:embed="rId5">
            <a:alphaModFix/>
          </a:blip>
          <a:stretch>
            <a:fillRect/>
          </a:stretch>
        </p:blipFill>
        <p:spPr>
          <a:xfrm>
            <a:off x="11275200" y="0"/>
            <a:ext cx="918000" cy="892800"/>
          </a:xfrm>
          <a:prstGeom prst="rect">
            <a:avLst/>
          </a:prstGeom>
          <a:noFill/>
          <a:ln>
            <a:noFill/>
          </a:ln>
        </p:spPr>
      </p:pic>
      <p:grpSp>
        <p:nvGrpSpPr>
          <p:cNvPr id="549" name="Google Shape;549;g3137bed1299_3_1061"/>
          <p:cNvGrpSpPr/>
          <p:nvPr/>
        </p:nvGrpSpPr>
        <p:grpSpPr>
          <a:xfrm>
            <a:off x="6808800" y="179990"/>
            <a:ext cx="4037907" cy="369287"/>
            <a:chOff x="6336022" y="3733725"/>
            <a:chExt cx="2666165" cy="351300"/>
          </a:xfrm>
        </p:grpSpPr>
        <p:sp>
          <p:nvSpPr>
            <p:cNvPr id="550" name="Google Shape;550;g3137bed1299_3_1061"/>
            <p:cNvSpPr/>
            <p:nvPr/>
          </p:nvSpPr>
          <p:spPr>
            <a:xfrm>
              <a:off x="6336022" y="3733725"/>
              <a:ext cx="726300" cy="3513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551" name="Google Shape;551;g3137bed1299_3_1061"/>
            <p:cNvSpPr/>
            <p:nvPr/>
          </p:nvSpPr>
          <p:spPr>
            <a:xfrm>
              <a:off x="69827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552" name="Google Shape;552;g3137bed1299_3_1061"/>
            <p:cNvSpPr/>
            <p:nvPr/>
          </p:nvSpPr>
          <p:spPr>
            <a:xfrm>
              <a:off x="762933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553" name="Google Shape;553;g3137bed1299_3_1061"/>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grpSp>
        <p:nvGrpSpPr>
          <p:cNvPr id="554" name="Google Shape;554;g3137bed1299_3_1061"/>
          <p:cNvGrpSpPr/>
          <p:nvPr/>
        </p:nvGrpSpPr>
        <p:grpSpPr>
          <a:xfrm>
            <a:off x="6808800" y="180000"/>
            <a:ext cx="4037907" cy="369287"/>
            <a:chOff x="6336022" y="3733725"/>
            <a:chExt cx="2666165" cy="351300"/>
          </a:xfrm>
        </p:grpSpPr>
        <p:sp>
          <p:nvSpPr>
            <p:cNvPr id="555" name="Google Shape;555;g3137bed1299_3_1061"/>
            <p:cNvSpPr/>
            <p:nvPr/>
          </p:nvSpPr>
          <p:spPr>
            <a:xfrm>
              <a:off x="6336022" y="3733725"/>
              <a:ext cx="726300" cy="351300"/>
            </a:xfrm>
            <a:prstGeom prst="homePlate">
              <a:avLst>
                <a:gd name="adj" fmla="val 50000"/>
              </a:avLst>
            </a:prstGeom>
            <a:solidFill>
              <a:srgbClr val="FCE5C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556" name="Google Shape;556;g3137bed1299_3_1061"/>
            <p:cNvSpPr/>
            <p:nvPr/>
          </p:nvSpPr>
          <p:spPr>
            <a:xfrm>
              <a:off x="6982787" y="3733725"/>
              <a:ext cx="726300" cy="351300"/>
            </a:xfrm>
            <a:prstGeom prst="chevron">
              <a:avLst>
                <a:gd name="adj" fmla="val 50000"/>
              </a:avLst>
            </a:prstGeom>
            <a:solidFill>
              <a:srgbClr val="F9CB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557" name="Google Shape;557;g3137bed1299_3_1061"/>
            <p:cNvSpPr/>
            <p:nvPr/>
          </p:nvSpPr>
          <p:spPr>
            <a:xfrm>
              <a:off x="7629337" y="3733725"/>
              <a:ext cx="726300" cy="351300"/>
            </a:xfrm>
            <a:prstGeom prst="chevron">
              <a:avLst>
                <a:gd name="adj" fmla="val 50000"/>
              </a:avLst>
            </a:prstGeom>
            <a:solidFill>
              <a:srgbClr val="F1764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558" name="Google Shape;558;g3137bed1299_3_1061"/>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sp>
        <p:nvSpPr>
          <p:cNvPr id="559" name="Google Shape;559;g3137bed1299_3_1061"/>
          <p:cNvSpPr txBox="1"/>
          <p:nvPr/>
        </p:nvSpPr>
        <p:spPr>
          <a:xfrm>
            <a:off x="288000" y="6562850"/>
            <a:ext cx="7909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900" i="1">
                <a:solidFill>
                  <a:srgbClr val="44546A"/>
                </a:solidFill>
                <a:latin typeface="Josefin Sans SemiBold"/>
                <a:ea typeface="Josefin Sans SemiBold"/>
                <a:cs typeface="Josefin Sans SemiBold"/>
                <a:sym typeface="Josefin Sans SemiBold"/>
              </a:rPr>
              <a:t>10 Best Practices for Artificial Intelligence Related Intellectual Property - Intellectual property Technology Law Journal  </a:t>
            </a:r>
            <a:endParaRPr sz="900" i="1">
              <a:solidFill>
                <a:srgbClr val="44546A"/>
              </a:solidFill>
              <a:latin typeface="Josefin Sans SemiBold"/>
              <a:ea typeface="Josefin Sans SemiBold"/>
              <a:cs typeface="Josefin Sans SemiBold"/>
              <a:sym typeface="Josefin Sans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3137bed1299_3_43"/>
          <p:cNvSpPr txBox="1"/>
          <p:nvPr/>
        </p:nvSpPr>
        <p:spPr>
          <a:xfrm>
            <a:off x="11699400" y="6321800"/>
            <a:ext cx="492600" cy="492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fr-FR" sz="1600" b="1">
                <a:solidFill>
                  <a:schemeClr val="dk1"/>
                </a:solidFill>
                <a:latin typeface="Calibri"/>
                <a:ea typeface="Calibri"/>
                <a:cs typeface="Calibri"/>
                <a:sym typeface="Calibri"/>
              </a:rPr>
              <a:t>4</a:t>
            </a:r>
            <a:endParaRPr sz="1600" b="1" i="0" u="none" strike="noStrike" cap="none">
              <a:solidFill>
                <a:schemeClr val="dk1"/>
              </a:solidFill>
              <a:latin typeface="Calibri"/>
              <a:ea typeface="Calibri"/>
              <a:cs typeface="Calibri"/>
              <a:sym typeface="Calibri"/>
            </a:endParaRPr>
          </a:p>
        </p:txBody>
      </p:sp>
      <p:pic>
        <p:nvPicPr>
          <p:cNvPr id="565" name="Google Shape;565;g3137bed1299_3_43"/>
          <p:cNvPicPr preferRelativeResize="0"/>
          <p:nvPr/>
        </p:nvPicPr>
        <p:blipFill>
          <a:blip r:embed="rId3">
            <a:alphaModFix/>
          </a:blip>
          <a:stretch>
            <a:fillRect/>
          </a:stretch>
        </p:blipFill>
        <p:spPr>
          <a:xfrm>
            <a:off x="1916200" y="1615325"/>
            <a:ext cx="3307900" cy="3307900"/>
          </a:xfrm>
          <a:prstGeom prst="rect">
            <a:avLst/>
          </a:prstGeom>
          <a:noFill/>
          <a:ln>
            <a:noFill/>
          </a:ln>
        </p:spPr>
      </p:pic>
      <p:pic>
        <p:nvPicPr>
          <p:cNvPr id="566" name="Google Shape;566;g3137bed1299_3_43"/>
          <p:cNvPicPr preferRelativeResize="0"/>
          <p:nvPr/>
        </p:nvPicPr>
        <p:blipFill>
          <a:blip r:embed="rId4">
            <a:alphaModFix/>
          </a:blip>
          <a:stretch>
            <a:fillRect/>
          </a:stretch>
        </p:blipFill>
        <p:spPr>
          <a:xfrm>
            <a:off x="6969012" y="1616400"/>
            <a:ext cx="3308399" cy="3308399"/>
          </a:xfrm>
          <a:prstGeom prst="rect">
            <a:avLst/>
          </a:prstGeom>
          <a:noFill/>
          <a:ln>
            <a:noFill/>
          </a:ln>
        </p:spPr>
      </p:pic>
      <p:sp>
        <p:nvSpPr>
          <p:cNvPr id="567" name="Google Shape;567;g3137bed1299_3_43"/>
          <p:cNvSpPr txBox="1"/>
          <p:nvPr/>
        </p:nvSpPr>
        <p:spPr>
          <a:xfrm>
            <a:off x="468000" y="-24033"/>
            <a:ext cx="10272000" cy="1335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fr-FR" sz="4000" b="1">
                <a:solidFill>
                  <a:srgbClr val="F1764A"/>
                </a:solidFill>
                <a:latin typeface="Josefin Sans"/>
                <a:ea typeface="Josefin Sans"/>
                <a:cs typeface="Josefin Sans"/>
                <a:sym typeface="Josefin Sans"/>
              </a:rPr>
              <a:t>Exo-Tracker</a:t>
            </a:r>
            <a:r>
              <a:rPr lang="fr-FR" sz="3600" b="1" i="1">
                <a:solidFill>
                  <a:schemeClr val="lt2"/>
                </a:solidFill>
                <a:latin typeface="Josefin Sans"/>
                <a:ea typeface="Josefin Sans"/>
                <a:cs typeface="Josefin Sans"/>
                <a:sym typeface="Josefin Sans"/>
              </a:rPr>
              <a:t>®</a:t>
            </a:r>
            <a:endParaRPr sz="4000" b="1" i="0" u="none" strike="noStrike" cap="none">
              <a:solidFill>
                <a:srgbClr val="F1764A"/>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700"/>
              <a:buFont typeface="Arial"/>
              <a:buNone/>
            </a:pPr>
            <a:r>
              <a:rPr lang="fr-FR" sz="2700" b="1" i="1">
                <a:solidFill>
                  <a:srgbClr val="293F76"/>
                </a:solidFill>
                <a:latin typeface="Josefin Sans"/>
                <a:ea typeface="Josefin Sans"/>
                <a:cs typeface="Josefin Sans"/>
                <a:sym typeface="Josefin Sans"/>
              </a:rPr>
              <a:t>Protecting the assets</a:t>
            </a:r>
            <a:endParaRPr sz="2700" b="1" i="0" u="none" strike="noStrike" cap="none">
              <a:solidFill>
                <a:srgbClr val="293F76"/>
              </a:solidFill>
              <a:latin typeface="Josefin Sans"/>
              <a:ea typeface="Josefin Sans"/>
              <a:cs typeface="Josefin Sans"/>
              <a:sym typeface="Josefin Sans"/>
            </a:endParaRPr>
          </a:p>
        </p:txBody>
      </p:sp>
      <p:sp>
        <p:nvSpPr>
          <p:cNvPr id="568" name="Google Shape;568;g3137bed1299_3_43"/>
          <p:cNvSpPr txBox="1"/>
          <p:nvPr/>
        </p:nvSpPr>
        <p:spPr>
          <a:xfrm>
            <a:off x="1239600" y="5161375"/>
            <a:ext cx="4661100" cy="770400"/>
          </a:xfrm>
          <a:prstGeom prst="rect">
            <a:avLst/>
          </a:prstGeom>
          <a:noFill/>
          <a:ln>
            <a:noFill/>
          </a:ln>
        </p:spPr>
        <p:txBody>
          <a:bodyPr spcFirstLastPara="1" wrap="square" lIns="0" tIns="7600" rIns="0" bIns="0" anchor="t" anchorCtr="0">
            <a:noAutofit/>
          </a:bodyPr>
          <a:lstStyle/>
          <a:p>
            <a:pPr marL="12700" marR="5080" lvl="0" indent="634" algn="ctr" rtl="0">
              <a:lnSpc>
                <a:spcPct val="101899"/>
              </a:lnSpc>
              <a:spcBef>
                <a:spcPts val="0"/>
              </a:spcBef>
              <a:spcAft>
                <a:spcPts val="0"/>
              </a:spcAft>
              <a:buNone/>
            </a:pPr>
            <a:r>
              <a:rPr lang="fr-FR" sz="3000" b="1">
                <a:solidFill>
                  <a:schemeClr val="dk1"/>
                </a:solidFill>
                <a:latin typeface="Josefin Sans"/>
                <a:ea typeface="Josefin Sans"/>
                <a:cs typeface="Josefin Sans"/>
                <a:sym typeface="Josefin Sans"/>
              </a:rPr>
              <a:t>SOFTWARE</a:t>
            </a:r>
            <a:endParaRPr sz="3000" b="1">
              <a:solidFill>
                <a:schemeClr val="dk1"/>
              </a:solidFill>
              <a:latin typeface="Josefin Sans"/>
              <a:ea typeface="Josefin Sans"/>
              <a:cs typeface="Josefin Sans"/>
              <a:sym typeface="Josefin Sans"/>
            </a:endParaRPr>
          </a:p>
          <a:p>
            <a:pPr marL="12700" marR="5080" lvl="0" indent="634" algn="ctr" rtl="0">
              <a:lnSpc>
                <a:spcPct val="101899"/>
              </a:lnSpc>
              <a:spcBef>
                <a:spcPts val="0"/>
              </a:spcBef>
              <a:spcAft>
                <a:spcPts val="0"/>
              </a:spcAft>
              <a:buNone/>
            </a:pPr>
            <a:r>
              <a:rPr lang="fr-FR" sz="2000" b="1">
                <a:solidFill>
                  <a:schemeClr val="lt2"/>
                </a:solidFill>
                <a:latin typeface="Josefin Sans"/>
                <a:ea typeface="Josefin Sans"/>
                <a:cs typeface="Josefin Sans"/>
                <a:sym typeface="Josefin Sans"/>
              </a:rPr>
              <a:t>Copyright protection</a:t>
            </a:r>
            <a:endParaRPr sz="2000">
              <a:solidFill>
                <a:schemeClr val="lt2"/>
              </a:solidFill>
              <a:latin typeface="Josefin Sans"/>
              <a:ea typeface="Josefin Sans"/>
              <a:cs typeface="Josefin Sans"/>
              <a:sym typeface="Josefin Sans"/>
            </a:endParaRPr>
          </a:p>
        </p:txBody>
      </p:sp>
      <p:sp>
        <p:nvSpPr>
          <p:cNvPr id="569" name="Google Shape;569;g3137bed1299_3_43"/>
          <p:cNvSpPr txBox="1"/>
          <p:nvPr/>
        </p:nvSpPr>
        <p:spPr>
          <a:xfrm>
            <a:off x="6292650" y="5160600"/>
            <a:ext cx="4661100" cy="770400"/>
          </a:xfrm>
          <a:prstGeom prst="rect">
            <a:avLst/>
          </a:prstGeom>
          <a:noFill/>
          <a:ln>
            <a:noFill/>
          </a:ln>
        </p:spPr>
        <p:txBody>
          <a:bodyPr spcFirstLastPara="1" wrap="square" lIns="0" tIns="7600" rIns="0" bIns="0" anchor="t" anchorCtr="0">
            <a:noAutofit/>
          </a:bodyPr>
          <a:lstStyle/>
          <a:p>
            <a:pPr marL="12700" marR="5080" lvl="0" indent="634" algn="ctr" rtl="0">
              <a:lnSpc>
                <a:spcPct val="101899"/>
              </a:lnSpc>
              <a:spcBef>
                <a:spcPts val="0"/>
              </a:spcBef>
              <a:spcAft>
                <a:spcPts val="0"/>
              </a:spcAft>
              <a:buNone/>
            </a:pPr>
            <a:r>
              <a:rPr lang="fr-FR" sz="3000" b="1">
                <a:solidFill>
                  <a:schemeClr val="dk1"/>
                </a:solidFill>
                <a:latin typeface="Josefin Sans"/>
                <a:ea typeface="Josefin Sans"/>
                <a:cs typeface="Josefin Sans"/>
                <a:sym typeface="Josefi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DATASET</a:t>
            </a:r>
            <a:endParaRPr sz="3000" b="1">
              <a:solidFill>
                <a:schemeClr val="dk1"/>
              </a:solidFill>
              <a:latin typeface="Josefin Sans"/>
              <a:ea typeface="Josefin Sans"/>
              <a:cs typeface="Josefin Sans"/>
              <a:sym typeface="Josefi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endParaRPr>
          </a:p>
          <a:p>
            <a:pPr marL="12700" marR="5080" lvl="0" indent="634" algn="ctr" rtl="0">
              <a:lnSpc>
                <a:spcPct val="101899"/>
              </a:lnSpc>
              <a:spcBef>
                <a:spcPts val="0"/>
              </a:spcBef>
              <a:spcAft>
                <a:spcPts val="0"/>
              </a:spcAft>
              <a:buNone/>
            </a:pPr>
            <a:r>
              <a:rPr lang="fr-FR" sz="2000" b="1">
                <a:solidFill>
                  <a:schemeClr val="lt2"/>
                </a:solidFill>
                <a:latin typeface="Josefin Sans"/>
                <a:ea typeface="Josefin Sans"/>
                <a:cs typeface="Josefin Sans"/>
                <a:sym typeface="Josefi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Trade Secret P</a:t>
            </a:r>
            <a:r>
              <a:rPr lang="fr-FR" sz="2000" b="1">
                <a:solidFill>
                  <a:schemeClr val="lt2"/>
                </a:solidFill>
                <a:latin typeface="Josefin Sans"/>
                <a:ea typeface="Josefin Sans"/>
                <a:cs typeface="Josefin Sans"/>
                <a:sym typeface="Josefi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rotection</a:t>
            </a:r>
            <a:endParaRPr sz="2000">
              <a:solidFill>
                <a:schemeClr val="lt2"/>
              </a:solidFill>
              <a:latin typeface="Josefin Sans"/>
              <a:ea typeface="Josefin Sans"/>
              <a:cs typeface="Josefin Sans"/>
              <a:sym typeface="Josefin Sans"/>
            </a:endParaRPr>
          </a:p>
        </p:txBody>
      </p:sp>
      <p:pic>
        <p:nvPicPr>
          <p:cNvPr id="570" name="Google Shape;570;g3137bed1299_3_43"/>
          <p:cNvPicPr preferRelativeResize="0"/>
          <p:nvPr/>
        </p:nvPicPr>
        <p:blipFill>
          <a:blip r:embed="rId5">
            <a:alphaModFix/>
          </a:blip>
          <a:stretch>
            <a:fillRect/>
          </a:stretch>
        </p:blipFill>
        <p:spPr>
          <a:xfrm>
            <a:off x="11275200" y="0"/>
            <a:ext cx="918000" cy="892800"/>
          </a:xfrm>
          <a:prstGeom prst="rect">
            <a:avLst/>
          </a:prstGeom>
          <a:noFill/>
          <a:ln>
            <a:noFill/>
          </a:ln>
        </p:spPr>
      </p:pic>
      <p:grpSp>
        <p:nvGrpSpPr>
          <p:cNvPr id="571" name="Google Shape;571;g3137bed1299_3_43"/>
          <p:cNvGrpSpPr/>
          <p:nvPr/>
        </p:nvGrpSpPr>
        <p:grpSpPr>
          <a:xfrm>
            <a:off x="6808800" y="179990"/>
            <a:ext cx="4037907" cy="369287"/>
            <a:chOff x="6336022" y="3733725"/>
            <a:chExt cx="2666165" cy="351300"/>
          </a:xfrm>
        </p:grpSpPr>
        <p:sp>
          <p:nvSpPr>
            <p:cNvPr id="572" name="Google Shape;572;g3137bed1299_3_43"/>
            <p:cNvSpPr/>
            <p:nvPr/>
          </p:nvSpPr>
          <p:spPr>
            <a:xfrm>
              <a:off x="6336022" y="3733725"/>
              <a:ext cx="726300" cy="3513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573" name="Google Shape;573;g3137bed1299_3_43"/>
            <p:cNvSpPr/>
            <p:nvPr/>
          </p:nvSpPr>
          <p:spPr>
            <a:xfrm>
              <a:off x="69827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574" name="Google Shape;574;g3137bed1299_3_43"/>
            <p:cNvSpPr/>
            <p:nvPr/>
          </p:nvSpPr>
          <p:spPr>
            <a:xfrm>
              <a:off x="762933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575" name="Google Shape;575;g3137bed1299_3_43"/>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grpSp>
        <p:nvGrpSpPr>
          <p:cNvPr id="576" name="Google Shape;576;g3137bed1299_3_43"/>
          <p:cNvGrpSpPr/>
          <p:nvPr/>
        </p:nvGrpSpPr>
        <p:grpSpPr>
          <a:xfrm>
            <a:off x="6808800" y="180000"/>
            <a:ext cx="4037907" cy="369287"/>
            <a:chOff x="6336022" y="3733725"/>
            <a:chExt cx="2666165" cy="351300"/>
          </a:xfrm>
        </p:grpSpPr>
        <p:sp>
          <p:nvSpPr>
            <p:cNvPr id="577" name="Google Shape;577;g3137bed1299_3_43"/>
            <p:cNvSpPr/>
            <p:nvPr/>
          </p:nvSpPr>
          <p:spPr>
            <a:xfrm>
              <a:off x="6336022" y="3733725"/>
              <a:ext cx="726300" cy="351300"/>
            </a:xfrm>
            <a:prstGeom prst="homePlate">
              <a:avLst>
                <a:gd name="adj" fmla="val 50000"/>
              </a:avLst>
            </a:prstGeom>
            <a:solidFill>
              <a:srgbClr val="FCE5C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a:t>
              </a:r>
              <a:endParaRPr sz="1400" b="1" i="0" u="none" strike="noStrike" cap="none">
                <a:solidFill>
                  <a:srgbClr val="FFFFFF"/>
                </a:solidFill>
                <a:latin typeface="Calibri"/>
                <a:ea typeface="Calibri"/>
                <a:cs typeface="Calibri"/>
                <a:sym typeface="Calibri"/>
              </a:endParaRPr>
            </a:p>
          </p:txBody>
        </p:sp>
        <p:sp>
          <p:nvSpPr>
            <p:cNvPr id="578" name="Google Shape;578;g3137bed1299_3_43"/>
            <p:cNvSpPr/>
            <p:nvPr/>
          </p:nvSpPr>
          <p:spPr>
            <a:xfrm>
              <a:off x="6982787" y="3733725"/>
              <a:ext cx="726300" cy="351300"/>
            </a:xfrm>
            <a:prstGeom prst="chevron">
              <a:avLst>
                <a:gd name="adj" fmla="val 50000"/>
              </a:avLst>
            </a:prstGeom>
            <a:solidFill>
              <a:srgbClr val="F9CB9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a:t>
              </a:r>
              <a:endParaRPr sz="1400" b="1" i="0" u="none" strike="noStrike" cap="none">
                <a:solidFill>
                  <a:srgbClr val="FFFFFF"/>
                </a:solidFill>
                <a:latin typeface="Calibri"/>
                <a:ea typeface="Calibri"/>
                <a:cs typeface="Calibri"/>
                <a:sym typeface="Calibri"/>
              </a:endParaRPr>
            </a:p>
          </p:txBody>
        </p:sp>
        <p:sp>
          <p:nvSpPr>
            <p:cNvPr id="579" name="Google Shape;579;g3137bed1299_3_43"/>
            <p:cNvSpPr/>
            <p:nvPr/>
          </p:nvSpPr>
          <p:spPr>
            <a:xfrm>
              <a:off x="7629337" y="3733725"/>
              <a:ext cx="726300" cy="351300"/>
            </a:xfrm>
            <a:prstGeom prst="chevron">
              <a:avLst>
                <a:gd name="adj" fmla="val 50000"/>
              </a:avLst>
            </a:prstGeom>
            <a:solidFill>
              <a:srgbClr val="F1764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III</a:t>
              </a:r>
              <a:endParaRPr sz="1400" b="1" i="0" u="none" strike="noStrike" cap="none">
                <a:solidFill>
                  <a:srgbClr val="FFFFFF"/>
                </a:solidFill>
                <a:latin typeface="Calibri"/>
                <a:ea typeface="Calibri"/>
                <a:cs typeface="Calibri"/>
                <a:sym typeface="Calibri"/>
              </a:endParaRPr>
            </a:p>
          </p:txBody>
        </p:sp>
        <p:sp>
          <p:nvSpPr>
            <p:cNvPr id="580" name="Google Shape;580;g3137bed1299_3_43"/>
            <p:cNvSpPr/>
            <p:nvPr/>
          </p:nvSpPr>
          <p:spPr>
            <a:xfrm>
              <a:off x="8275887" y="3733725"/>
              <a:ext cx="726300" cy="3513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IV</a:t>
              </a:r>
              <a:endParaRPr sz="1400" b="1" i="0" u="none" strike="noStrike" cap="none">
                <a:solidFill>
                  <a:srgbClr val="FFFFFF"/>
                </a:solidFill>
                <a:latin typeface="Calibri"/>
                <a:ea typeface="Calibri"/>
                <a:cs typeface="Calibri"/>
                <a:sym typeface="Calibri"/>
              </a:endParaRPr>
            </a:p>
          </p:txBody>
        </p:sp>
      </p:grpSp>
      <p:sp>
        <p:nvSpPr>
          <p:cNvPr id="581" name="Google Shape;581;g3137bed1299_3_43"/>
          <p:cNvSpPr txBox="1"/>
          <p:nvPr/>
        </p:nvSpPr>
        <p:spPr>
          <a:xfrm>
            <a:off x="288000" y="6562850"/>
            <a:ext cx="7909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900" i="1">
                <a:solidFill>
                  <a:srgbClr val="44546A"/>
                </a:solidFill>
                <a:latin typeface="Josefin Sans SemiBold"/>
                <a:ea typeface="Josefin Sans SemiBold"/>
                <a:cs typeface="Josefin Sans SemiBold"/>
                <a:sym typeface="Josefin Sans SemiBold"/>
              </a:rPr>
              <a:t>10 Best Practices for Artificial Intelligence Related Intellectual Property - Intellectual property Technology Law Journal  </a:t>
            </a:r>
            <a:endParaRPr sz="900" i="1">
              <a:solidFill>
                <a:srgbClr val="44546A"/>
              </a:solidFill>
              <a:latin typeface="Josefin Sans SemiBold"/>
              <a:ea typeface="Josefin Sans SemiBold"/>
              <a:cs typeface="Josefin Sans SemiBold"/>
              <a:sym typeface="Josefin Sans SemiBold"/>
            </a:endParaRPr>
          </a:p>
        </p:txBody>
      </p:sp>
    </p:spTree>
  </p:cSld>
  <p:clrMapOvr>
    <a:masterClrMapping/>
  </p:clrMapOvr>
</p:sld>
</file>

<file path=ppt/theme/theme1.xml><?xml version="1.0" encoding="utf-8"?>
<a:theme xmlns:a="http://schemas.openxmlformats.org/drawingml/2006/main" name="Pharmaceutical Industry Breakthroughs by Slidesgo">
  <a:themeElements>
    <a:clrScheme name="Simple Light">
      <a:dk1>
        <a:srgbClr val="293F76"/>
      </a:dk1>
      <a:lt1>
        <a:srgbClr val="FAF4EA"/>
      </a:lt1>
      <a:dk2>
        <a:srgbClr val="293F76"/>
      </a:dk2>
      <a:lt2>
        <a:srgbClr val="F1764A"/>
      </a:lt2>
      <a:accent1>
        <a:srgbClr val="5576D1"/>
      </a:accent1>
      <a:accent2>
        <a:srgbClr val="F1764A"/>
      </a:accent2>
      <a:accent3>
        <a:srgbClr val="293F76"/>
      </a:accent3>
      <a:accent4>
        <a:srgbClr val="F7F7F7"/>
      </a:accent4>
      <a:accent5>
        <a:srgbClr val="7D9DF7"/>
      </a:accent5>
      <a:accent6>
        <a:srgbClr val="FC906A"/>
      </a:accent6>
      <a:hlink>
        <a:srgbClr val="293F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harmaceutical Industry Breakthroughs by Slidesgo">
  <a:themeElements>
    <a:clrScheme name="Simple Light">
      <a:dk1>
        <a:srgbClr val="293F76"/>
      </a:dk1>
      <a:lt1>
        <a:srgbClr val="FAF4EA"/>
      </a:lt1>
      <a:dk2>
        <a:srgbClr val="293F76"/>
      </a:dk2>
      <a:lt2>
        <a:srgbClr val="F1764A"/>
      </a:lt2>
      <a:accent1>
        <a:srgbClr val="5576D1"/>
      </a:accent1>
      <a:accent2>
        <a:srgbClr val="F1764A"/>
      </a:accent2>
      <a:accent3>
        <a:srgbClr val="293F76"/>
      </a:accent3>
      <a:accent4>
        <a:srgbClr val="F7F7F7"/>
      </a:accent4>
      <a:accent5>
        <a:srgbClr val="7D9DF7"/>
      </a:accent5>
      <a:accent6>
        <a:srgbClr val="FC906A"/>
      </a:accent6>
      <a:hlink>
        <a:srgbClr val="293F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2467</Words>
  <Application>Microsoft Office PowerPoint</Application>
  <PresentationFormat>Widescreen</PresentationFormat>
  <Paragraphs>398</Paragraphs>
  <Slides>17</Slides>
  <Notes>17</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17</vt:i4>
      </vt:variant>
    </vt:vector>
  </HeadingPairs>
  <TitlesOfParts>
    <vt:vector size="32" baseType="lpstr">
      <vt:lpstr>Josefin Slab SemiBold</vt:lpstr>
      <vt:lpstr>Calibri</vt:lpstr>
      <vt:lpstr>Josefin Sans SemiBold</vt:lpstr>
      <vt:lpstr>Josefin Slab</vt:lpstr>
      <vt:lpstr>Josefin Sans Medium</vt:lpstr>
      <vt:lpstr>Montserrat</vt:lpstr>
      <vt:lpstr>Arial</vt:lpstr>
      <vt:lpstr>Josefin Sans</vt:lpstr>
      <vt:lpstr>Roboto</vt:lpstr>
      <vt:lpstr>Mukta ExtraBold</vt:lpstr>
      <vt:lpstr>Trebuchet MS</vt:lpstr>
      <vt:lpstr>Mukta</vt:lpstr>
      <vt:lpstr>Pharmaceutical Industry Breakthroughs by Slidesgo</vt:lpstr>
      <vt:lpstr>Pharmaceutical Industry Breakthroughs by Slidesgo</vt:lpstr>
      <vt:lpstr>Simple Light</vt:lpstr>
      <vt:lpstr>Exo-Tracker® AI-Driven Platform for Disease Diagnosis Using Extracellular Vesicles (EVs)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Exo-Tracker® AI-Driven Platform for Disease Diagnosis Using Extracellular Vesicles (EVs)</dc:title>
  <dc:creator>Mehdi Dolleans</dc:creator>
  <cp:lastModifiedBy>turcanutimisoara@outlook.com</cp:lastModifiedBy>
  <cp:revision>1</cp:revision>
  <dcterms:created xsi:type="dcterms:W3CDTF">2022-08-24T21:02:10Z</dcterms:created>
  <dcterms:modified xsi:type="dcterms:W3CDTF">2025-02-25T20:45:35Z</dcterms:modified>
</cp:coreProperties>
</file>